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553" r:id="rId2"/>
    <p:sldId id="686" r:id="rId3"/>
    <p:sldId id="689" r:id="rId4"/>
    <p:sldId id="691" r:id="rId5"/>
    <p:sldId id="690" r:id="rId6"/>
    <p:sldId id="677" r:id="rId7"/>
    <p:sldId id="554" r:id="rId8"/>
    <p:sldId id="693" r:id="rId9"/>
    <p:sldId id="694" r:id="rId10"/>
    <p:sldId id="676" r:id="rId11"/>
    <p:sldId id="675" r:id="rId12"/>
    <p:sldId id="702" r:id="rId13"/>
    <p:sldId id="703" r:id="rId14"/>
    <p:sldId id="700" r:id="rId15"/>
    <p:sldId id="701" r:id="rId16"/>
    <p:sldId id="704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シニア大楽御茶水" initials="シ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3B3"/>
    <a:srgbClr val="FF0000"/>
    <a:srgbClr val="FF8B8B"/>
    <a:srgbClr val="FF0066"/>
    <a:srgbClr val="FFCB97"/>
    <a:srgbClr val="CC9900"/>
    <a:srgbClr val="007A37"/>
    <a:srgbClr val="EAB200"/>
    <a:srgbClr val="FF99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720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74DDB-31E6-49D6-8EA1-72068CC898CA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D0225-2ED1-42FC-9616-AA60367D8C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110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5505D-F9DF-4D17-BED6-7E4363F1476D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11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1507DC-DB69-4BAF-936C-F34EDA47E63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870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3D3A4-10AF-41F8-9630-180CE88DE574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393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64DA7E-1BA9-4B57-BCB8-43CFE5D9A7A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86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331D5-252C-4843-994C-1B1E7648999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90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760FD-1197-4E2A-90B4-41C693ACD58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30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680BF-5108-4A40-8723-11A1F99C57E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873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921BF-11F3-4058-BE03-36B2B5B807E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41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1F386-185A-492D-AC52-79FA03BFDD43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48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1DAB8-1D56-412F-9637-F01CC8018A3D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24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A1B57-6E03-4910-8BBD-256AA32BA5A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54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AF651A8-BE15-4C2F-A56B-B937AD683B54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813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rct=j&amp;q=&amp;esrc=s&amp;source=images&amp;cd=&amp;cad=rja&amp;uact=8&amp;ved=0ahUKEwi-4dqfxbXMAhWjIqYKHYA0B58QjRwIBw&amp;url=http://www.robundo.com/robundo/blog/?cat%3D6&amp;bvm=bv.121070826,d.cGc&amp;psig=AFQjCNFASeZC6ofyeZS00huNbeDlK3cKVA&amp;ust=146207746743835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hyperlink" Target="http://www.google.co.jp/url?sa=i&amp;rct=j&amp;q=&amp;esrc=s&amp;source=images&amp;cd=&amp;cad=rja&amp;uact=8&amp;ved=0ahUKEwjZ0uP1xbXMAhUF3KYKHTJiDKcQjRwIBw&amp;url=http://buzz-plus.com/article/2016/04/25/tokyo2020-emblem/&amp;bvm=bv.121070826,d.cGc&amp;psig=AFQjCNFASeZC6ofyeZS00huNbeDlK3cKVA&amp;ust=1462077467438354" TargetMode="Externa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32" r="15146"/>
          <a:stretch/>
        </p:blipFill>
        <p:spPr bwMode="auto">
          <a:xfrm>
            <a:off x="1080655" y="1117166"/>
            <a:ext cx="6982692" cy="5303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http://www.robundo.com/robundo/blog/wp-content/uploads/2016/04/%E4%BA%94%E8%BC%AA%E6%96%B0%E3%82%A8%E3%83%B3%E3%83%96%E3%83%AC%E3%83%A0.jp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99" t="41349" r="10942" b="43384"/>
          <a:stretch/>
        </p:blipFill>
        <p:spPr bwMode="auto">
          <a:xfrm>
            <a:off x="5519349" y="3281149"/>
            <a:ext cx="1719651" cy="81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3336381" y="404812"/>
            <a:ext cx="646331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AR P新藝体U" panose="020B0600010101010101" pitchFamily="50" charset="-128"/>
                <a:ea typeface="AR P新藝体U" panose="020B0600010101010101" pitchFamily="50" charset="-128"/>
              </a:rPr>
              <a:t>組</a:t>
            </a:r>
            <a:endParaRPr lang="ja-JP" altLang="en-US" sz="3600" dirty="0">
              <a:solidFill>
                <a:schemeClr val="bg1"/>
              </a:solidFill>
              <a:latin typeface="AR P新藝体U" panose="020B0600010101010101" pitchFamily="50" charset="-128"/>
              <a:ea typeface="AR P新藝体U" panose="020B0600010101010101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991475" y="404811"/>
            <a:ext cx="646331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schemeClr val="accent6">
                    <a:lumMod val="75000"/>
                  </a:schemeClr>
                </a:solidFill>
                <a:latin typeface="AR P新藝体U" panose="020B0600010101010101" pitchFamily="50" charset="-128"/>
                <a:ea typeface="AR P新藝体U" panose="020B0600010101010101" pitchFamily="50" charset="-128"/>
              </a:rPr>
              <a:t>市</a:t>
            </a:r>
            <a:endParaRPr lang="ja-JP" altLang="en-US" sz="3600" dirty="0">
              <a:solidFill>
                <a:schemeClr val="accent6">
                  <a:lumMod val="75000"/>
                </a:schemeClr>
              </a:solidFill>
              <a:latin typeface="AR P新藝体U" panose="020B0600010101010101" pitchFamily="50" charset="-128"/>
              <a:ea typeface="AR P新藝体U" panose="020B0600010101010101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62745" y="404812"/>
            <a:ext cx="646331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AR P新藝体U" panose="020B0600010101010101" pitchFamily="50" charset="-128"/>
                <a:ea typeface="AR P新藝体U" panose="020B0600010101010101" pitchFamily="50" charset="-128"/>
              </a:rPr>
              <a:t>松</a:t>
            </a:r>
            <a:endParaRPr lang="ja-JP" altLang="en-US" sz="3600" dirty="0">
              <a:solidFill>
                <a:schemeClr val="bg1"/>
              </a:solidFill>
              <a:latin typeface="AR P新藝体U" panose="020B0600010101010101" pitchFamily="50" charset="-128"/>
              <a:ea typeface="AR P新藝体U" panose="020B0600010101010101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309076" y="404810"/>
            <a:ext cx="646331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schemeClr val="accent6">
                    <a:lumMod val="75000"/>
                  </a:schemeClr>
                </a:solidFill>
                <a:latin typeface="AR P新藝体U" panose="020B0600010101010101" pitchFamily="50" charset="-128"/>
                <a:ea typeface="AR P新藝体U" panose="020B0600010101010101" pitchFamily="50" charset="-128"/>
              </a:rPr>
              <a:t>紋</a:t>
            </a:r>
            <a:endParaRPr lang="ja-JP" altLang="en-US" sz="3600" dirty="0">
              <a:solidFill>
                <a:schemeClr val="accent6">
                  <a:lumMod val="75000"/>
                </a:schemeClr>
              </a:solidFill>
              <a:latin typeface="AR P新藝体U" panose="020B0600010101010101" pitchFamily="50" charset="-128"/>
              <a:ea typeface="AR P新藝体U" panose="020B0600010101010101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433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グループ化 59"/>
          <p:cNvGrpSpPr/>
          <p:nvPr/>
        </p:nvGrpSpPr>
        <p:grpSpPr>
          <a:xfrm>
            <a:off x="2718120" y="381062"/>
            <a:ext cx="3648845" cy="5780253"/>
            <a:chOff x="2718120" y="381062"/>
            <a:chExt cx="3648845" cy="5780253"/>
          </a:xfrm>
        </p:grpSpPr>
        <p:pic>
          <p:nvPicPr>
            <p:cNvPr id="51" name="Picture 2" descr="http://buzz-plus.com/wp-content/uploads/2016/04/tokyo2020-1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4304" b="63415" l="20000" r="77703">
                          <a14:foregroundMark x1="56757" y1="10043" x2="56757" y2="10043"/>
                          <a14:foregroundMark x1="54595" y1="17647" x2="54595" y2="17647"/>
                          <a14:foregroundMark x1="32973" y1="16930" x2="32973" y2="16930"/>
                          <a14:foregroundMark x1="33514" y1="36011" x2="33514" y2="36011"/>
                          <a14:foregroundMark x1="45135" y1="50789" x2="45135" y2="50789"/>
                          <a14:foregroundMark x1="71757" y1="24534" x2="71757" y2="24534"/>
                          <a14:backgroundMark x1="61892" y1="10043" x2="61892" y2="10043"/>
                          <a14:backgroundMark x1="60676" y1="10043" x2="60676" y2="10043"/>
                          <a14:backgroundMark x1="62027" y1="13486" x2="62027" y2="13486"/>
                          <a14:backgroundMark x1="61486" y1="13773" x2="61486" y2="13773"/>
                          <a14:backgroundMark x1="63378" y1="14491" x2="63378" y2="14491"/>
                          <a14:backgroundMark x1="63243" y1="16786" x2="63243" y2="16786"/>
                          <a14:backgroundMark x1="63919" y1="16643" x2="63919" y2="16643"/>
                          <a14:backgroundMark x1="61486" y1="17934" x2="61486" y2="17934"/>
                          <a14:backgroundMark x1="36216" y1="10473" x2="36216" y2="10473"/>
                          <a14:backgroundMark x1="37027" y1="10330" x2="37027" y2="10330"/>
                          <a14:backgroundMark x1="36486" y1="14204" x2="36486" y2="14204"/>
                          <a14:backgroundMark x1="23649" y1="34146" x2="23649" y2="34146"/>
                          <a14:backgroundMark x1="27297" y1="31994" x2="27297" y2="31994"/>
                          <a14:backgroundMark x1="28784" y1="29555" x2="28784" y2="29555"/>
                          <a14:backgroundMark x1="26622" y1="31133" x2="26622" y2="31133"/>
                          <a14:backgroundMark x1="31081" y1="30990" x2="31081" y2="30990"/>
                          <a14:backgroundMark x1="27568" y1="34146" x2="27568" y2="34146"/>
                          <a14:backgroundMark x1="37027" y1="56671" x2="37027" y2="56671"/>
                          <a14:backgroundMark x1="39459" y1="54232" x2="39459" y2="54232"/>
                          <a14:backgroundMark x1="38514" y1="52654" x2="38514" y2="52654"/>
                          <a14:backgroundMark x1="35676" y1="56528" x2="35676" y2="56528"/>
                          <a14:backgroundMark x1="62297" y1="56815" x2="62297" y2="56815"/>
                          <a14:backgroundMark x1="59054" y1="54232" x2="59054" y2="54232"/>
                          <a14:backgroundMark x1="55541" y1="53659" x2="55541" y2="53659"/>
                          <a14:backgroundMark x1="55811" y1="52224" x2="55811" y2="52224"/>
                          <a14:backgroundMark x1="55811" y1="52224" x2="55811" y2="52224"/>
                          <a14:backgroundMark x1="55541" y1="50933" x2="55541" y2="50933"/>
                          <a14:backgroundMark x1="60405" y1="52654" x2="60405" y2="52654"/>
                          <a14:backgroundMark x1="63378" y1="55524" x2="63378" y2="55524"/>
                          <a14:backgroundMark x1="61081" y1="56528" x2="61081" y2="56528"/>
                          <a14:backgroundMark x1="74730" y1="33572" x2="74730" y2="33572"/>
                          <a14:backgroundMark x1="73784" y1="32138" x2="73784" y2="32138"/>
                          <a14:backgroundMark x1="70946" y1="32425" x2="70946" y2="32425"/>
                          <a14:backgroundMark x1="72162" y1="31564" x2="72162" y2="31564"/>
                          <a14:backgroundMark x1="70000" y1="33859" x2="70000" y2="33859"/>
                          <a14:backgroundMark x1="98378" y1="39024" x2="98378" y2="3902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53" r="22042" b="36592"/>
            <a:stretch/>
          </p:blipFill>
          <p:spPr bwMode="auto">
            <a:xfrm>
              <a:off x="2718120" y="381062"/>
              <a:ext cx="3583531" cy="37190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458" name="Picture 2" descr="http://buzz-plus.com/wp-content/uploads/2016/04/tokyo2020-1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53" t="63356" r="22042" b="1503"/>
            <a:stretch/>
          </p:blipFill>
          <p:spPr bwMode="auto">
            <a:xfrm>
              <a:off x="2783434" y="4100137"/>
              <a:ext cx="3583531" cy="2061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正方形/長方形 1"/>
            <p:cNvSpPr/>
            <p:nvPr/>
          </p:nvSpPr>
          <p:spPr>
            <a:xfrm rot="19666704">
              <a:off x="5092173" y="1353680"/>
              <a:ext cx="388843" cy="10241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 rot="19789635">
              <a:off x="3510412" y="934945"/>
              <a:ext cx="396000" cy="97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4867659" y="3296900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 rot="5400000">
              <a:off x="5176001" y="1014902"/>
              <a:ext cx="90000" cy="396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2894422" y="2142918"/>
              <a:ext cx="1008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554926" y="1154927"/>
              <a:ext cx="396000" cy="97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 rot="7181831">
              <a:off x="5231501" y="773254"/>
              <a:ext cx="90000" cy="396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/>
            <p:cNvSpPr/>
            <p:nvPr/>
          </p:nvSpPr>
          <p:spPr>
            <a:xfrm rot="19727552">
              <a:off x="3091798" y="2090307"/>
              <a:ext cx="1008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 rot="17934945">
              <a:off x="3257123" y="1930809"/>
              <a:ext cx="1008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 rot="19727552">
              <a:off x="3830782" y="3346573"/>
              <a:ext cx="1008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/>
            <p:cNvSpPr/>
            <p:nvPr/>
          </p:nvSpPr>
          <p:spPr>
            <a:xfrm rot="18098353">
              <a:off x="3674850" y="3510314"/>
              <a:ext cx="1008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 rot="1762003">
              <a:off x="5085339" y="3359658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 rot="3649586">
              <a:off x="5236047" y="3513046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 rot="1762003">
              <a:off x="5809544" y="2093133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6016227" y="2160650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0386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buzz-plus.com/wp-content/uploads/2016/04/tokyo2020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53" t="3133" r="22042" b="-3133"/>
          <a:stretch/>
        </p:blipFill>
        <p:spPr bwMode="auto">
          <a:xfrm>
            <a:off x="2718119" y="549802"/>
            <a:ext cx="3583531" cy="5865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/>
          <p:cNvSpPr/>
          <p:nvPr/>
        </p:nvSpPr>
        <p:spPr>
          <a:xfrm rot="19666704">
            <a:off x="5092173" y="1353680"/>
            <a:ext cx="388843" cy="102413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 rot="19789635">
            <a:off x="3510412" y="934945"/>
            <a:ext cx="396000" cy="972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869551" y="3284972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 rot="5400000">
            <a:off x="5176001" y="1014902"/>
            <a:ext cx="90000" cy="3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2894422" y="2126088"/>
            <a:ext cx="100800" cy="39502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3519301" y="1143052"/>
            <a:ext cx="396000" cy="972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 rot="7181831">
            <a:off x="5231501" y="773254"/>
            <a:ext cx="90000" cy="3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2989872" y="4832937"/>
            <a:ext cx="3092721" cy="1478031"/>
            <a:chOff x="858911" y="2745626"/>
            <a:chExt cx="3092721" cy="1478031"/>
          </a:xfrm>
        </p:grpSpPr>
        <p:sp>
          <p:nvSpPr>
            <p:cNvPr id="6" name="正方形/長方形 5"/>
            <p:cNvSpPr/>
            <p:nvPr/>
          </p:nvSpPr>
          <p:spPr>
            <a:xfrm>
              <a:off x="858911" y="2745626"/>
              <a:ext cx="3092721" cy="14780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4" name="グループ化 33"/>
            <p:cNvGrpSpPr/>
            <p:nvPr/>
          </p:nvGrpSpPr>
          <p:grpSpPr>
            <a:xfrm>
              <a:off x="891023" y="2778284"/>
              <a:ext cx="2854694" cy="1225281"/>
              <a:chOff x="3605798" y="1870431"/>
              <a:chExt cx="2125488" cy="912294"/>
            </a:xfrm>
          </p:grpSpPr>
          <p:sp>
            <p:nvSpPr>
              <p:cNvPr id="35" name="正方形/長方形 34"/>
              <p:cNvSpPr/>
              <p:nvPr/>
            </p:nvSpPr>
            <p:spPr>
              <a:xfrm>
                <a:off x="4620091" y="2283124"/>
                <a:ext cx="90000" cy="4320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 rot="19771700">
                <a:off x="4401565" y="2350725"/>
                <a:ext cx="90000" cy="4320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 rot="17986102">
                <a:off x="4231292" y="2519088"/>
                <a:ext cx="90000" cy="432000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B0F0"/>
                  </a:solidFill>
                </a:endParaRPr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 rot="1762419">
                <a:off x="4852615" y="2342875"/>
                <a:ext cx="90000" cy="432000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 rot="3643106">
                <a:off x="5020274" y="2520300"/>
                <a:ext cx="90000" cy="432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 rot="3643106">
                <a:off x="5470286" y="2354515"/>
                <a:ext cx="90000" cy="432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/>
              <p:cNvSpPr/>
              <p:nvPr/>
            </p:nvSpPr>
            <p:spPr>
              <a:xfrm rot="17986102">
                <a:off x="3776798" y="2359626"/>
                <a:ext cx="90000" cy="432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 rot="985249">
                <a:off x="4799964" y="1870431"/>
                <a:ext cx="225346" cy="432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 rot="20693828">
                <a:off x="4329702" y="1871423"/>
                <a:ext cx="225346" cy="432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 rot="18979794">
                <a:off x="3902334" y="2111201"/>
                <a:ext cx="225346" cy="432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正方形/長方形 44"/>
              <p:cNvSpPr/>
              <p:nvPr/>
            </p:nvSpPr>
            <p:spPr>
              <a:xfrm rot="2772262">
                <a:off x="5180137" y="2115014"/>
                <a:ext cx="225346" cy="432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4805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3295853" y="4180041"/>
            <a:ext cx="2542116" cy="1444369"/>
            <a:chOff x="723019" y="3404875"/>
            <a:chExt cx="2542116" cy="1444369"/>
          </a:xfrm>
        </p:grpSpPr>
        <p:sp>
          <p:nvSpPr>
            <p:cNvPr id="3" name="正方形/長方形 2"/>
            <p:cNvSpPr/>
            <p:nvPr/>
          </p:nvSpPr>
          <p:spPr>
            <a:xfrm rot="2026250">
              <a:off x="723019" y="4088520"/>
              <a:ext cx="293285" cy="29328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正方形/長方形 3"/>
            <p:cNvSpPr/>
            <p:nvPr/>
          </p:nvSpPr>
          <p:spPr>
            <a:xfrm rot="19804905">
              <a:off x="2971850" y="4047755"/>
              <a:ext cx="293285" cy="29328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1843864" y="3404875"/>
              <a:ext cx="293285" cy="29328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 rot="1039703">
              <a:off x="2088277" y="3813012"/>
              <a:ext cx="198834" cy="38075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 rot="3517367">
              <a:off x="2652825" y="4270498"/>
              <a:ext cx="198834" cy="38075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 rot="7384199">
              <a:off x="1123647" y="4287432"/>
              <a:ext cx="198834" cy="38075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 rot="9884877">
              <a:off x="1678252" y="3799805"/>
              <a:ext cx="198834" cy="38075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 rot="8039757">
              <a:off x="1348235" y="4018710"/>
              <a:ext cx="198834" cy="38075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 rot="2584830">
              <a:off x="2411772" y="4006760"/>
              <a:ext cx="198834" cy="38075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1930163" y="4134759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 rot="5400000">
              <a:off x="1945507" y="4606244"/>
              <a:ext cx="90000" cy="396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 rot="19727552">
              <a:off x="1731478" y="4201553"/>
              <a:ext cx="1008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 rot="18098353">
              <a:off x="1575546" y="4365294"/>
              <a:ext cx="1008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 rot="1762003">
              <a:off x="2147843" y="4197517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/>
            <p:cNvSpPr/>
            <p:nvPr/>
          </p:nvSpPr>
          <p:spPr>
            <a:xfrm rot="3649586">
              <a:off x="2298551" y="4350905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7" name="グループ化 96"/>
          <p:cNvGrpSpPr/>
          <p:nvPr/>
        </p:nvGrpSpPr>
        <p:grpSpPr>
          <a:xfrm>
            <a:off x="1864767" y="1131871"/>
            <a:ext cx="5383994" cy="2928199"/>
            <a:chOff x="335190" y="144217"/>
            <a:chExt cx="5383994" cy="2928199"/>
          </a:xfrm>
        </p:grpSpPr>
        <p:grpSp>
          <p:nvGrpSpPr>
            <p:cNvPr id="48" name="グループ化 47"/>
            <p:cNvGrpSpPr/>
            <p:nvPr/>
          </p:nvGrpSpPr>
          <p:grpSpPr>
            <a:xfrm>
              <a:off x="1728109" y="144217"/>
              <a:ext cx="2542116" cy="1444369"/>
              <a:chOff x="723019" y="3404875"/>
              <a:chExt cx="2542116" cy="1444369"/>
            </a:xfrm>
          </p:grpSpPr>
          <p:sp>
            <p:nvSpPr>
              <p:cNvPr id="49" name="正方形/長方形 48"/>
              <p:cNvSpPr/>
              <p:nvPr/>
            </p:nvSpPr>
            <p:spPr>
              <a:xfrm rot="2026250">
                <a:off x="723019" y="4088520"/>
                <a:ext cx="293285" cy="29328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正方形/長方形 49"/>
              <p:cNvSpPr/>
              <p:nvPr/>
            </p:nvSpPr>
            <p:spPr>
              <a:xfrm rot="19804905">
                <a:off x="2971850" y="4047755"/>
                <a:ext cx="293285" cy="29328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>
                <a:off x="1843864" y="3404875"/>
                <a:ext cx="293285" cy="29328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正方形/長方形 51"/>
              <p:cNvSpPr/>
              <p:nvPr/>
            </p:nvSpPr>
            <p:spPr>
              <a:xfrm rot="1039703">
                <a:off x="2088277" y="3813012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正方形/長方形 52"/>
              <p:cNvSpPr/>
              <p:nvPr/>
            </p:nvSpPr>
            <p:spPr>
              <a:xfrm rot="3517367">
                <a:off x="2652825" y="4270498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正方形/長方形 53"/>
              <p:cNvSpPr/>
              <p:nvPr/>
            </p:nvSpPr>
            <p:spPr>
              <a:xfrm rot="7384199">
                <a:off x="1123647" y="4287432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正方形/長方形 54"/>
              <p:cNvSpPr/>
              <p:nvPr/>
            </p:nvSpPr>
            <p:spPr>
              <a:xfrm rot="9884877">
                <a:off x="1678252" y="3799805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正方形/長方形 55"/>
              <p:cNvSpPr/>
              <p:nvPr/>
            </p:nvSpPr>
            <p:spPr>
              <a:xfrm rot="8039757">
                <a:off x="1348235" y="4018710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 rot="2584830">
                <a:off x="2411772" y="4006760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正方形/長方形 57"/>
              <p:cNvSpPr/>
              <p:nvPr/>
            </p:nvSpPr>
            <p:spPr>
              <a:xfrm>
                <a:off x="1930163" y="4134759"/>
                <a:ext cx="900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" name="正方形/長方形 58"/>
              <p:cNvSpPr/>
              <p:nvPr/>
            </p:nvSpPr>
            <p:spPr>
              <a:xfrm rot="5400000">
                <a:off x="1945507" y="4606244"/>
                <a:ext cx="90000" cy="396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 rot="19727552">
                <a:off x="1731478" y="4201553"/>
                <a:ext cx="1008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正方形/長方形 60"/>
              <p:cNvSpPr/>
              <p:nvPr/>
            </p:nvSpPr>
            <p:spPr>
              <a:xfrm rot="18098353">
                <a:off x="1575546" y="4365294"/>
                <a:ext cx="1008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" name="正方形/長方形 61"/>
              <p:cNvSpPr/>
              <p:nvPr/>
            </p:nvSpPr>
            <p:spPr>
              <a:xfrm rot="1762003">
                <a:off x="2147843" y="4197517"/>
                <a:ext cx="900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正方形/長方形 62"/>
              <p:cNvSpPr/>
              <p:nvPr/>
            </p:nvSpPr>
            <p:spPr>
              <a:xfrm rot="3649586">
                <a:off x="2298551" y="4350905"/>
                <a:ext cx="900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4" name="グループ化 63"/>
            <p:cNvGrpSpPr/>
            <p:nvPr/>
          </p:nvGrpSpPr>
          <p:grpSpPr>
            <a:xfrm>
              <a:off x="335190" y="1628047"/>
              <a:ext cx="2542116" cy="1444369"/>
              <a:chOff x="723019" y="3404875"/>
              <a:chExt cx="2542116" cy="1444369"/>
            </a:xfrm>
          </p:grpSpPr>
          <p:sp>
            <p:nvSpPr>
              <p:cNvPr id="65" name="正方形/長方形 64"/>
              <p:cNvSpPr/>
              <p:nvPr/>
            </p:nvSpPr>
            <p:spPr>
              <a:xfrm rot="2026250">
                <a:off x="723019" y="4088520"/>
                <a:ext cx="293285" cy="29328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 rot="19804905">
                <a:off x="2971850" y="4047755"/>
                <a:ext cx="293285" cy="29328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正方形/長方形 66"/>
              <p:cNvSpPr/>
              <p:nvPr/>
            </p:nvSpPr>
            <p:spPr>
              <a:xfrm>
                <a:off x="1843864" y="3404875"/>
                <a:ext cx="293285" cy="29328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正方形/長方形 67"/>
              <p:cNvSpPr/>
              <p:nvPr/>
            </p:nvSpPr>
            <p:spPr>
              <a:xfrm rot="1039703">
                <a:off x="2088277" y="3813012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正方形/長方形 68"/>
              <p:cNvSpPr/>
              <p:nvPr/>
            </p:nvSpPr>
            <p:spPr>
              <a:xfrm rot="3517367">
                <a:off x="2652825" y="4270498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正方形/長方形 69"/>
              <p:cNvSpPr/>
              <p:nvPr/>
            </p:nvSpPr>
            <p:spPr>
              <a:xfrm rot="7384199">
                <a:off x="1123647" y="4287432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正方形/長方形 70"/>
              <p:cNvSpPr/>
              <p:nvPr/>
            </p:nvSpPr>
            <p:spPr>
              <a:xfrm rot="9884877">
                <a:off x="1678252" y="3799805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正方形/長方形 71"/>
              <p:cNvSpPr/>
              <p:nvPr/>
            </p:nvSpPr>
            <p:spPr>
              <a:xfrm rot="8039757">
                <a:off x="1348235" y="4018710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正方形/長方形 72"/>
              <p:cNvSpPr/>
              <p:nvPr/>
            </p:nvSpPr>
            <p:spPr>
              <a:xfrm rot="2584830">
                <a:off x="2411772" y="4006760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" name="正方形/長方形 73"/>
              <p:cNvSpPr/>
              <p:nvPr/>
            </p:nvSpPr>
            <p:spPr>
              <a:xfrm>
                <a:off x="1930163" y="4134759"/>
                <a:ext cx="900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正方形/長方形 74"/>
              <p:cNvSpPr/>
              <p:nvPr/>
            </p:nvSpPr>
            <p:spPr>
              <a:xfrm rot="5400000">
                <a:off x="1945507" y="4606244"/>
                <a:ext cx="90000" cy="396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正方形/長方形 75"/>
              <p:cNvSpPr/>
              <p:nvPr/>
            </p:nvSpPr>
            <p:spPr>
              <a:xfrm rot="19727552">
                <a:off x="1731478" y="4201553"/>
                <a:ext cx="1008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7" name="正方形/長方形 76"/>
              <p:cNvSpPr/>
              <p:nvPr/>
            </p:nvSpPr>
            <p:spPr>
              <a:xfrm rot="18098353">
                <a:off x="1575546" y="4365294"/>
                <a:ext cx="1008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" name="正方形/長方形 77"/>
              <p:cNvSpPr/>
              <p:nvPr/>
            </p:nvSpPr>
            <p:spPr>
              <a:xfrm rot="1762003">
                <a:off x="2147843" y="4197517"/>
                <a:ext cx="900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" name="正方形/長方形 78"/>
              <p:cNvSpPr/>
              <p:nvPr/>
            </p:nvSpPr>
            <p:spPr>
              <a:xfrm rot="3649586">
                <a:off x="2298551" y="4350905"/>
                <a:ext cx="900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0" name="グループ化 79"/>
            <p:cNvGrpSpPr/>
            <p:nvPr/>
          </p:nvGrpSpPr>
          <p:grpSpPr>
            <a:xfrm>
              <a:off x="3177068" y="1610767"/>
              <a:ext cx="2542116" cy="1444369"/>
              <a:chOff x="723019" y="3404875"/>
              <a:chExt cx="2542116" cy="1444369"/>
            </a:xfrm>
          </p:grpSpPr>
          <p:sp>
            <p:nvSpPr>
              <p:cNvPr id="81" name="正方形/長方形 80"/>
              <p:cNvSpPr/>
              <p:nvPr/>
            </p:nvSpPr>
            <p:spPr>
              <a:xfrm rot="2026250">
                <a:off x="723019" y="4088520"/>
                <a:ext cx="293285" cy="29328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" name="正方形/長方形 81"/>
              <p:cNvSpPr/>
              <p:nvPr/>
            </p:nvSpPr>
            <p:spPr>
              <a:xfrm rot="19804905">
                <a:off x="2971850" y="4047755"/>
                <a:ext cx="293285" cy="29328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" name="正方形/長方形 82"/>
              <p:cNvSpPr/>
              <p:nvPr/>
            </p:nvSpPr>
            <p:spPr>
              <a:xfrm>
                <a:off x="1843864" y="3404875"/>
                <a:ext cx="293285" cy="29328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" name="正方形/長方形 83"/>
              <p:cNvSpPr/>
              <p:nvPr/>
            </p:nvSpPr>
            <p:spPr>
              <a:xfrm rot="1039703">
                <a:off x="2088277" y="3813012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" name="正方形/長方形 84"/>
              <p:cNvSpPr/>
              <p:nvPr/>
            </p:nvSpPr>
            <p:spPr>
              <a:xfrm rot="3517367">
                <a:off x="2652825" y="4270498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正方形/長方形 85"/>
              <p:cNvSpPr/>
              <p:nvPr/>
            </p:nvSpPr>
            <p:spPr>
              <a:xfrm rot="7384199">
                <a:off x="1123647" y="4287432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" name="正方形/長方形 86"/>
              <p:cNvSpPr/>
              <p:nvPr/>
            </p:nvSpPr>
            <p:spPr>
              <a:xfrm rot="9884877">
                <a:off x="1678252" y="3799805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正方形/長方形 87"/>
              <p:cNvSpPr/>
              <p:nvPr/>
            </p:nvSpPr>
            <p:spPr>
              <a:xfrm rot="8039757">
                <a:off x="1348235" y="4018710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" name="正方形/長方形 88"/>
              <p:cNvSpPr/>
              <p:nvPr/>
            </p:nvSpPr>
            <p:spPr>
              <a:xfrm rot="2584830">
                <a:off x="2411772" y="4006760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" name="正方形/長方形 89"/>
              <p:cNvSpPr/>
              <p:nvPr/>
            </p:nvSpPr>
            <p:spPr>
              <a:xfrm>
                <a:off x="1930163" y="4134759"/>
                <a:ext cx="900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正方形/長方形 90"/>
              <p:cNvSpPr/>
              <p:nvPr/>
            </p:nvSpPr>
            <p:spPr>
              <a:xfrm rot="5400000">
                <a:off x="1945507" y="4606244"/>
                <a:ext cx="90000" cy="396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2" name="正方形/長方形 91"/>
              <p:cNvSpPr/>
              <p:nvPr/>
            </p:nvSpPr>
            <p:spPr>
              <a:xfrm rot="19727552">
                <a:off x="1731478" y="4201553"/>
                <a:ext cx="1008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" name="正方形/長方形 92"/>
              <p:cNvSpPr/>
              <p:nvPr/>
            </p:nvSpPr>
            <p:spPr>
              <a:xfrm rot="18098353">
                <a:off x="1575546" y="4365294"/>
                <a:ext cx="1008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4" name="正方形/長方形 93"/>
              <p:cNvSpPr/>
              <p:nvPr/>
            </p:nvSpPr>
            <p:spPr>
              <a:xfrm rot="1762003">
                <a:off x="2147843" y="4197517"/>
                <a:ext cx="900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正方形/長方形 94"/>
              <p:cNvSpPr/>
              <p:nvPr/>
            </p:nvSpPr>
            <p:spPr>
              <a:xfrm rot="3649586">
                <a:off x="2298551" y="4350905"/>
                <a:ext cx="900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95291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グループ化 95"/>
          <p:cNvGrpSpPr/>
          <p:nvPr/>
        </p:nvGrpSpPr>
        <p:grpSpPr>
          <a:xfrm>
            <a:off x="2875368" y="1610767"/>
            <a:ext cx="3136567" cy="3437188"/>
            <a:chOff x="2875368" y="1610767"/>
            <a:chExt cx="3136567" cy="3437188"/>
          </a:xfrm>
        </p:grpSpPr>
        <p:grpSp>
          <p:nvGrpSpPr>
            <p:cNvPr id="48" name="グループ化 47"/>
            <p:cNvGrpSpPr/>
            <p:nvPr/>
          </p:nvGrpSpPr>
          <p:grpSpPr>
            <a:xfrm rot="7205478">
              <a:off x="4018693" y="3054712"/>
              <a:ext cx="2542116" cy="1444369"/>
              <a:chOff x="723019" y="3404875"/>
              <a:chExt cx="2542116" cy="1444369"/>
            </a:xfrm>
          </p:grpSpPr>
          <p:sp>
            <p:nvSpPr>
              <p:cNvPr id="49" name="正方形/長方形 48"/>
              <p:cNvSpPr/>
              <p:nvPr/>
            </p:nvSpPr>
            <p:spPr>
              <a:xfrm rot="2026250">
                <a:off x="723019" y="4088520"/>
                <a:ext cx="293285" cy="29328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正方形/長方形 49"/>
              <p:cNvSpPr/>
              <p:nvPr/>
            </p:nvSpPr>
            <p:spPr>
              <a:xfrm rot="19804905">
                <a:off x="2971850" y="4047755"/>
                <a:ext cx="293285" cy="29328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>
                <a:off x="1843864" y="3404875"/>
                <a:ext cx="293285" cy="29328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正方形/長方形 51"/>
              <p:cNvSpPr/>
              <p:nvPr/>
            </p:nvSpPr>
            <p:spPr>
              <a:xfrm rot="1039703">
                <a:off x="2088277" y="3813012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正方形/長方形 52"/>
              <p:cNvSpPr/>
              <p:nvPr/>
            </p:nvSpPr>
            <p:spPr>
              <a:xfrm rot="3517367">
                <a:off x="2652825" y="4270498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正方形/長方形 53"/>
              <p:cNvSpPr/>
              <p:nvPr/>
            </p:nvSpPr>
            <p:spPr>
              <a:xfrm rot="7384199">
                <a:off x="1123647" y="4287432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正方形/長方形 54"/>
              <p:cNvSpPr/>
              <p:nvPr/>
            </p:nvSpPr>
            <p:spPr>
              <a:xfrm rot="9884877">
                <a:off x="1678252" y="3799805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正方形/長方形 55"/>
              <p:cNvSpPr/>
              <p:nvPr/>
            </p:nvSpPr>
            <p:spPr>
              <a:xfrm rot="8039757">
                <a:off x="1348235" y="4018710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 rot="2584830">
                <a:off x="2411772" y="4006760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正方形/長方形 57"/>
              <p:cNvSpPr/>
              <p:nvPr/>
            </p:nvSpPr>
            <p:spPr>
              <a:xfrm>
                <a:off x="1930163" y="4134759"/>
                <a:ext cx="900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" name="正方形/長方形 58"/>
              <p:cNvSpPr/>
              <p:nvPr/>
            </p:nvSpPr>
            <p:spPr>
              <a:xfrm rot="5400000">
                <a:off x="1945507" y="4606244"/>
                <a:ext cx="90000" cy="396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 rot="19727552">
                <a:off x="1731478" y="4201553"/>
                <a:ext cx="1008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正方形/長方形 60"/>
              <p:cNvSpPr/>
              <p:nvPr/>
            </p:nvSpPr>
            <p:spPr>
              <a:xfrm rot="18098353">
                <a:off x="1575546" y="4365294"/>
                <a:ext cx="1008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" name="正方形/長方形 61"/>
              <p:cNvSpPr/>
              <p:nvPr/>
            </p:nvSpPr>
            <p:spPr>
              <a:xfrm rot="1762003">
                <a:off x="2147843" y="4197517"/>
                <a:ext cx="900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正方形/長方形 62"/>
              <p:cNvSpPr/>
              <p:nvPr/>
            </p:nvSpPr>
            <p:spPr>
              <a:xfrm rot="3649586">
                <a:off x="2298551" y="4350905"/>
                <a:ext cx="900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4" name="グループ化 63"/>
            <p:cNvGrpSpPr/>
            <p:nvPr/>
          </p:nvGrpSpPr>
          <p:grpSpPr>
            <a:xfrm rot="14459176">
              <a:off x="2326495" y="3033259"/>
              <a:ext cx="2542116" cy="1444369"/>
              <a:chOff x="723019" y="3404875"/>
              <a:chExt cx="2542116" cy="1444369"/>
            </a:xfrm>
          </p:grpSpPr>
          <p:sp>
            <p:nvSpPr>
              <p:cNvPr id="65" name="正方形/長方形 64"/>
              <p:cNvSpPr/>
              <p:nvPr/>
            </p:nvSpPr>
            <p:spPr>
              <a:xfrm rot="2026250">
                <a:off x="723019" y="4088520"/>
                <a:ext cx="293285" cy="29328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 rot="19804905">
                <a:off x="2971850" y="4047755"/>
                <a:ext cx="293285" cy="29328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正方形/長方形 66"/>
              <p:cNvSpPr/>
              <p:nvPr/>
            </p:nvSpPr>
            <p:spPr>
              <a:xfrm>
                <a:off x="1843864" y="3404875"/>
                <a:ext cx="293285" cy="29328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正方形/長方形 67"/>
              <p:cNvSpPr/>
              <p:nvPr/>
            </p:nvSpPr>
            <p:spPr>
              <a:xfrm rot="1039703">
                <a:off x="2088277" y="3813012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正方形/長方形 68"/>
              <p:cNvSpPr/>
              <p:nvPr/>
            </p:nvSpPr>
            <p:spPr>
              <a:xfrm rot="3517367">
                <a:off x="2652825" y="4270498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正方形/長方形 69"/>
              <p:cNvSpPr/>
              <p:nvPr/>
            </p:nvSpPr>
            <p:spPr>
              <a:xfrm rot="7384199">
                <a:off x="1123647" y="4287432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正方形/長方形 70"/>
              <p:cNvSpPr/>
              <p:nvPr/>
            </p:nvSpPr>
            <p:spPr>
              <a:xfrm rot="9884877">
                <a:off x="1678252" y="3799805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正方形/長方形 71"/>
              <p:cNvSpPr/>
              <p:nvPr/>
            </p:nvSpPr>
            <p:spPr>
              <a:xfrm rot="8039757">
                <a:off x="1348235" y="4018710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正方形/長方形 72"/>
              <p:cNvSpPr/>
              <p:nvPr/>
            </p:nvSpPr>
            <p:spPr>
              <a:xfrm rot="2584830">
                <a:off x="2411772" y="4006760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" name="正方形/長方形 73"/>
              <p:cNvSpPr/>
              <p:nvPr/>
            </p:nvSpPr>
            <p:spPr>
              <a:xfrm>
                <a:off x="1930163" y="4134759"/>
                <a:ext cx="900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正方形/長方形 74"/>
              <p:cNvSpPr/>
              <p:nvPr/>
            </p:nvSpPr>
            <p:spPr>
              <a:xfrm rot="5400000">
                <a:off x="1945507" y="4606244"/>
                <a:ext cx="90000" cy="396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正方形/長方形 75"/>
              <p:cNvSpPr/>
              <p:nvPr/>
            </p:nvSpPr>
            <p:spPr>
              <a:xfrm rot="19727552">
                <a:off x="1731478" y="4201553"/>
                <a:ext cx="1008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7" name="正方形/長方形 76"/>
              <p:cNvSpPr/>
              <p:nvPr/>
            </p:nvSpPr>
            <p:spPr>
              <a:xfrm rot="18098353">
                <a:off x="1575546" y="4365294"/>
                <a:ext cx="1008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" name="正方形/長方形 77"/>
              <p:cNvSpPr/>
              <p:nvPr/>
            </p:nvSpPr>
            <p:spPr>
              <a:xfrm rot="1762003">
                <a:off x="2147843" y="4197517"/>
                <a:ext cx="900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" name="正方形/長方形 78"/>
              <p:cNvSpPr/>
              <p:nvPr/>
            </p:nvSpPr>
            <p:spPr>
              <a:xfrm rot="3649586">
                <a:off x="2298551" y="4350905"/>
                <a:ext cx="900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0" name="グループ化 79"/>
            <p:cNvGrpSpPr/>
            <p:nvPr/>
          </p:nvGrpSpPr>
          <p:grpSpPr>
            <a:xfrm>
              <a:off x="3177068" y="1610767"/>
              <a:ext cx="2542116" cy="1444369"/>
              <a:chOff x="723019" y="3404875"/>
              <a:chExt cx="2542116" cy="1444369"/>
            </a:xfrm>
          </p:grpSpPr>
          <p:sp>
            <p:nvSpPr>
              <p:cNvPr id="81" name="正方形/長方形 80"/>
              <p:cNvSpPr/>
              <p:nvPr/>
            </p:nvSpPr>
            <p:spPr>
              <a:xfrm rot="2026250">
                <a:off x="723019" y="4088520"/>
                <a:ext cx="293285" cy="29328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" name="正方形/長方形 81"/>
              <p:cNvSpPr/>
              <p:nvPr/>
            </p:nvSpPr>
            <p:spPr>
              <a:xfrm rot="19804905">
                <a:off x="2971850" y="4047755"/>
                <a:ext cx="293285" cy="29328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" name="正方形/長方形 82"/>
              <p:cNvSpPr/>
              <p:nvPr/>
            </p:nvSpPr>
            <p:spPr>
              <a:xfrm>
                <a:off x="1843864" y="3404875"/>
                <a:ext cx="293285" cy="29328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" name="正方形/長方形 83"/>
              <p:cNvSpPr/>
              <p:nvPr/>
            </p:nvSpPr>
            <p:spPr>
              <a:xfrm rot="1039703">
                <a:off x="2088277" y="3813012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" name="正方形/長方形 84"/>
              <p:cNvSpPr/>
              <p:nvPr/>
            </p:nvSpPr>
            <p:spPr>
              <a:xfrm rot="3517367">
                <a:off x="2652825" y="4270498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正方形/長方形 85"/>
              <p:cNvSpPr/>
              <p:nvPr/>
            </p:nvSpPr>
            <p:spPr>
              <a:xfrm rot="7384199">
                <a:off x="1123647" y="4287432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" name="正方形/長方形 86"/>
              <p:cNvSpPr/>
              <p:nvPr/>
            </p:nvSpPr>
            <p:spPr>
              <a:xfrm rot="9884877">
                <a:off x="1678252" y="3799805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正方形/長方形 87"/>
              <p:cNvSpPr/>
              <p:nvPr/>
            </p:nvSpPr>
            <p:spPr>
              <a:xfrm rot="8039757">
                <a:off x="1348235" y="4018710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" name="正方形/長方形 88"/>
              <p:cNvSpPr/>
              <p:nvPr/>
            </p:nvSpPr>
            <p:spPr>
              <a:xfrm rot="2584830">
                <a:off x="2411772" y="4006760"/>
                <a:ext cx="198834" cy="3807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" name="正方形/長方形 89"/>
              <p:cNvSpPr/>
              <p:nvPr/>
            </p:nvSpPr>
            <p:spPr>
              <a:xfrm>
                <a:off x="1930163" y="4134759"/>
                <a:ext cx="900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正方形/長方形 90"/>
              <p:cNvSpPr/>
              <p:nvPr/>
            </p:nvSpPr>
            <p:spPr>
              <a:xfrm rot="5400000">
                <a:off x="1945507" y="4606244"/>
                <a:ext cx="90000" cy="396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2" name="正方形/長方形 91"/>
              <p:cNvSpPr/>
              <p:nvPr/>
            </p:nvSpPr>
            <p:spPr>
              <a:xfrm rot="19727552">
                <a:off x="1731478" y="4201553"/>
                <a:ext cx="1008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" name="正方形/長方形 92"/>
              <p:cNvSpPr/>
              <p:nvPr/>
            </p:nvSpPr>
            <p:spPr>
              <a:xfrm rot="18098353">
                <a:off x="1575546" y="4365294"/>
                <a:ext cx="1008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4" name="正方形/長方形 93"/>
              <p:cNvSpPr/>
              <p:nvPr/>
            </p:nvSpPr>
            <p:spPr>
              <a:xfrm rot="1762003">
                <a:off x="2147843" y="4197517"/>
                <a:ext cx="900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正方形/長方形 94"/>
              <p:cNvSpPr/>
              <p:nvPr/>
            </p:nvSpPr>
            <p:spPr>
              <a:xfrm rot="3649586">
                <a:off x="2298551" y="4350905"/>
                <a:ext cx="90000" cy="3950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6389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buzz-plus.com/wp-content/uploads/2016/04/tokyo2020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53" t="63356" r="22042" b="1503"/>
          <a:stretch/>
        </p:blipFill>
        <p:spPr bwMode="auto">
          <a:xfrm>
            <a:off x="2783434" y="4100137"/>
            <a:ext cx="3583531" cy="2061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33" t="57656" r="15146"/>
          <a:stretch/>
        </p:blipFill>
        <p:spPr bwMode="auto">
          <a:xfrm>
            <a:off x="2666240" y="4100136"/>
            <a:ext cx="3687290" cy="2512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" name="正方形/長方形 110"/>
          <p:cNvSpPr/>
          <p:nvPr/>
        </p:nvSpPr>
        <p:spPr>
          <a:xfrm rot="1631821">
            <a:off x="3441780" y="1581002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正方形/長方形 111"/>
          <p:cNvSpPr/>
          <p:nvPr/>
        </p:nvSpPr>
        <p:spPr>
          <a:xfrm rot="19593427">
            <a:off x="3432366" y="2674438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正方形/長方形 112"/>
          <p:cNvSpPr/>
          <p:nvPr/>
        </p:nvSpPr>
        <p:spPr>
          <a:xfrm>
            <a:off x="3299812" y="2121270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/>
          <p:cNvSpPr/>
          <p:nvPr/>
        </p:nvSpPr>
        <p:spPr>
          <a:xfrm rot="19937596">
            <a:off x="3839291" y="2788377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/>
          <p:cNvSpPr/>
          <p:nvPr/>
        </p:nvSpPr>
        <p:spPr>
          <a:xfrm>
            <a:off x="4418434" y="2635868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 rot="1827158">
            <a:off x="5346068" y="2656097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正方形/長方形 116"/>
          <p:cNvSpPr/>
          <p:nvPr/>
        </p:nvSpPr>
        <p:spPr>
          <a:xfrm>
            <a:off x="5488446" y="2121271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正方形/長方形 117"/>
          <p:cNvSpPr/>
          <p:nvPr/>
        </p:nvSpPr>
        <p:spPr>
          <a:xfrm rot="19388795">
            <a:off x="5350622" y="1573163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/>
          <p:cNvSpPr/>
          <p:nvPr/>
        </p:nvSpPr>
        <p:spPr>
          <a:xfrm rot="1845680">
            <a:off x="4928693" y="2750413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/>
          <p:cNvSpPr/>
          <p:nvPr/>
        </p:nvSpPr>
        <p:spPr>
          <a:xfrm>
            <a:off x="4343450" y="2298958"/>
            <a:ext cx="437321" cy="11559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/>
          <p:cNvSpPr/>
          <p:nvPr/>
        </p:nvSpPr>
        <p:spPr>
          <a:xfrm rot="3519171">
            <a:off x="3009195" y="2948934"/>
            <a:ext cx="437321" cy="11559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 rot="7094527">
            <a:off x="5668358" y="2954221"/>
            <a:ext cx="437321" cy="11559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 rot="1039703">
            <a:off x="4681353" y="2940711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正方形/長方形 123"/>
          <p:cNvSpPr/>
          <p:nvPr/>
        </p:nvSpPr>
        <p:spPr>
          <a:xfrm rot="2584830">
            <a:off x="5400493" y="3028596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正方形/長方形 124"/>
          <p:cNvSpPr/>
          <p:nvPr/>
        </p:nvSpPr>
        <p:spPr>
          <a:xfrm rot="948006">
            <a:off x="5780711" y="2430631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正方形/長方形 125"/>
          <p:cNvSpPr/>
          <p:nvPr/>
        </p:nvSpPr>
        <p:spPr>
          <a:xfrm rot="2732738">
            <a:off x="3502101" y="1119842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/>
          <p:cNvSpPr/>
          <p:nvPr/>
        </p:nvSpPr>
        <p:spPr>
          <a:xfrm rot="877798">
            <a:off x="3152304" y="1746582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正方形/長方形 127"/>
          <p:cNvSpPr/>
          <p:nvPr/>
        </p:nvSpPr>
        <p:spPr>
          <a:xfrm rot="17037550">
            <a:off x="3705991" y="1892184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/>
          <p:cNvSpPr/>
          <p:nvPr/>
        </p:nvSpPr>
        <p:spPr>
          <a:xfrm rot="15198199">
            <a:off x="5197847" y="1884642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正方形/長方形 129"/>
          <p:cNvSpPr/>
          <p:nvPr/>
        </p:nvSpPr>
        <p:spPr>
          <a:xfrm rot="17070215">
            <a:off x="5207154" y="2267700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/>
          <p:cNvSpPr/>
          <p:nvPr/>
        </p:nvSpPr>
        <p:spPr>
          <a:xfrm rot="15198199">
            <a:off x="4108103" y="2370299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正方形/長方形 131"/>
          <p:cNvSpPr/>
          <p:nvPr/>
        </p:nvSpPr>
        <p:spPr>
          <a:xfrm rot="17070215">
            <a:off x="3688507" y="1878646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正方形/長方形 132"/>
          <p:cNvSpPr/>
          <p:nvPr/>
        </p:nvSpPr>
        <p:spPr>
          <a:xfrm rot="15198199">
            <a:off x="5189579" y="1878644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正方形/長方形 133"/>
          <p:cNvSpPr/>
          <p:nvPr/>
        </p:nvSpPr>
        <p:spPr>
          <a:xfrm rot="9801994">
            <a:off x="5752891" y="1749778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正方形/長方形 134"/>
          <p:cNvSpPr/>
          <p:nvPr/>
        </p:nvSpPr>
        <p:spPr>
          <a:xfrm rot="8087012">
            <a:off x="5416363" y="1135143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正方形/長方形 135"/>
          <p:cNvSpPr/>
          <p:nvPr/>
        </p:nvSpPr>
        <p:spPr>
          <a:xfrm rot="9861115">
            <a:off x="3149500" y="2434315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正方形/長方形 136"/>
          <p:cNvSpPr/>
          <p:nvPr/>
        </p:nvSpPr>
        <p:spPr>
          <a:xfrm rot="8056628">
            <a:off x="3502293" y="3006394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正方形/長方形 137"/>
          <p:cNvSpPr/>
          <p:nvPr/>
        </p:nvSpPr>
        <p:spPr>
          <a:xfrm rot="9884877">
            <a:off x="4244032" y="2927504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正方形/長方形 138"/>
          <p:cNvSpPr/>
          <p:nvPr/>
        </p:nvSpPr>
        <p:spPr>
          <a:xfrm rot="8039757">
            <a:off x="3914015" y="3146409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正方形/長方形 139"/>
          <p:cNvSpPr/>
          <p:nvPr/>
        </p:nvSpPr>
        <p:spPr>
          <a:xfrm rot="2584830">
            <a:off x="4977552" y="3134459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正方形/長方形 140"/>
          <p:cNvSpPr/>
          <p:nvPr/>
        </p:nvSpPr>
        <p:spPr>
          <a:xfrm rot="19666704">
            <a:off x="5129577" y="3518734"/>
            <a:ext cx="388843" cy="10241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/>
          <p:cNvSpPr/>
          <p:nvPr/>
        </p:nvSpPr>
        <p:spPr>
          <a:xfrm rot="19789635">
            <a:off x="3619831" y="921998"/>
            <a:ext cx="396000" cy="9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4495943" y="3262458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正方形/長方形 143"/>
          <p:cNvSpPr/>
          <p:nvPr/>
        </p:nvSpPr>
        <p:spPr>
          <a:xfrm rot="5400000">
            <a:off x="4895528" y="2065944"/>
            <a:ext cx="90000" cy="3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正方形/長方形 144"/>
          <p:cNvSpPr/>
          <p:nvPr/>
        </p:nvSpPr>
        <p:spPr>
          <a:xfrm>
            <a:off x="3014341" y="2075019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正方形/長方形 145"/>
          <p:cNvSpPr/>
          <p:nvPr/>
        </p:nvSpPr>
        <p:spPr>
          <a:xfrm>
            <a:off x="3951658" y="2214585"/>
            <a:ext cx="396000" cy="9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47" name="正方形/長方形 146"/>
          <p:cNvSpPr/>
          <p:nvPr/>
        </p:nvSpPr>
        <p:spPr>
          <a:xfrm rot="7181831">
            <a:off x="5268892" y="796042"/>
            <a:ext cx="90000" cy="3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正方形/長方形 147"/>
          <p:cNvSpPr/>
          <p:nvPr/>
        </p:nvSpPr>
        <p:spPr>
          <a:xfrm rot="19727552">
            <a:off x="5801908" y="1328617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正方形/長方形 148"/>
          <p:cNvSpPr/>
          <p:nvPr/>
        </p:nvSpPr>
        <p:spPr>
          <a:xfrm rot="17934945">
            <a:off x="3731789" y="3346475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正方形/長方形 149"/>
          <p:cNvSpPr/>
          <p:nvPr/>
        </p:nvSpPr>
        <p:spPr>
          <a:xfrm rot="19727552">
            <a:off x="4297258" y="3329252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正方形/長方形 150"/>
          <p:cNvSpPr/>
          <p:nvPr/>
        </p:nvSpPr>
        <p:spPr>
          <a:xfrm rot="18098353">
            <a:off x="4141326" y="3492993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2" name="正方形/長方形 151"/>
          <p:cNvSpPr/>
          <p:nvPr/>
        </p:nvSpPr>
        <p:spPr>
          <a:xfrm rot="1762003">
            <a:off x="4713623" y="3325216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" name="正方形/長方形 152"/>
          <p:cNvSpPr/>
          <p:nvPr/>
        </p:nvSpPr>
        <p:spPr>
          <a:xfrm rot="3649586">
            <a:off x="4864331" y="3478604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正方形/長方形 153"/>
          <p:cNvSpPr/>
          <p:nvPr/>
        </p:nvSpPr>
        <p:spPr>
          <a:xfrm rot="1762003">
            <a:off x="3182855" y="1332681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" name="正方形/長方形 154"/>
          <p:cNvSpPr/>
          <p:nvPr/>
        </p:nvSpPr>
        <p:spPr>
          <a:xfrm>
            <a:off x="5996407" y="2082561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正方形/長方形 155"/>
          <p:cNvSpPr/>
          <p:nvPr/>
        </p:nvSpPr>
        <p:spPr>
          <a:xfrm rot="15198199">
            <a:off x="3669115" y="2300754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正方形/長方形 156"/>
          <p:cNvSpPr/>
          <p:nvPr/>
        </p:nvSpPr>
        <p:spPr>
          <a:xfrm rot="17070215">
            <a:off x="4815554" y="2402706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92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500"/>
                            </p:stCondLst>
                            <p:childTnLst>
                              <p:par>
                                <p:cTn id="13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4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4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4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4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3014341" y="921998"/>
            <a:ext cx="3072066" cy="2818906"/>
            <a:chOff x="3014341" y="921998"/>
            <a:chExt cx="3072066" cy="2818906"/>
          </a:xfrm>
        </p:grpSpPr>
        <p:sp>
          <p:nvSpPr>
            <p:cNvPr id="3" name="正方形/長方形 2"/>
            <p:cNvSpPr/>
            <p:nvPr/>
          </p:nvSpPr>
          <p:spPr>
            <a:xfrm rot="1631821">
              <a:off x="3441780" y="1581002"/>
              <a:ext cx="293285" cy="29328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正方形/長方形 3"/>
            <p:cNvSpPr/>
            <p:nvPr/>
          </p:nvSpPr>
          <p:spPr>
            <a:xfrm rot="19593427">
              <a:off x="3432366" y="2674438"/>
              <a:ext cx="293285" cy="293285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3299812" y="2121270"/>
              <a:ext cx="293285" cy="293285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 rot="19937596">
              <a:off x="3839291" y="2788377"/>
              <a:ext cx="293285" cy="29328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4418434" y="2635868"/>
              <a:ext cx="293285" cy="29328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 rot="1827158">
              <a:off x="5346068" y="2656097"/>
              <a:ext cx="293285" cy="29328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5488446" y="2121271"/>
              <a:ext cx="293285" cy="29328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 rot="19388795">
              <a:off x="5350622" y="1573163"/>
              <a:ext cx="293285" cy="29328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 rot="1845680">
              <a:off x="4928693" y="2750413"/>
              <a:ext cx="293285" cy="293285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4343450" y="2298958"/>
              <a:ext cx="437321" cy="11559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 rot="3519171">
              <a:off x="3009195" y="2948934"/>
              <a:ext cx="437321" cy="11559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 rot="7094527">
              <a:off x="5668358" y="2954221"/>
              <a:ext cx="437321" cy="11559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 rot="1039703">
              <a:off x="4681353" y="2940711"/>
              <a:ext cx="198834" cy="380755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 rot="2584830">
              <a:off x="5400493" y="3028596"/>
              <a:ext cx="198834" cy="38075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 rot="948006">
              <a:off x="5780711" y="2430631"/>
              <a:ext cx="198834" cy="38075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 rot="2732738">
              <a:off x="3502101" y="1119842"/>
              <a:ext cx="198834" cy="380755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 rot="877798">
              <a:off x="3152304" y="1746582"/>
              <a:ext cx="198834" cy="380755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 rot="17070215">
              <a:off x="5207154" y="2267700"/>
              <a:ext cx="198834" cy="38075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 rot="15198199">
              <a:off x="4108103" y="2370299"/>
              <a:ext cx="198834" cy="380755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 rot="17070215">
              <a:off x="3688507" y="1878646"/>
              <a:ext cx="198834" cy="38075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 rot="15198199">
              <a:off x="5189579" y="1878644"/>
              <a:ext cx="198834" cy="38075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 rot="9801994">
              <a:off x="5752891" y="1749778"/>
              <a:ext cx="198834" cy="380755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 rot="8087012">
              <a:off x="5416363" y="1135143"/>
              <a:ext cx="198834" cy="380755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 rot="9861115">
              <a:off x="3149500" y="2434315"/>
              <a:ext cx="198834" cy="38075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 rot="8056628">
              <a:off x="3502293" y="3006394"/>
              <a:ext cx="198834" cy="38075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 rot="9884877">
              <a:off x="4244032" y="2927504"/>
              <a:ext cx="198834" cy="380755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 rot="8039757">
              <a:off x="3914015" y="3146409"/>
              <a:ext cx="198834" cy="38075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 rot="2584830">
              <a:off x="4977552" y="3134459"/>
              <a:ext cx="198834" cy="380755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 rot="19666704">
              <a:off x="5129577" y="3518734"/>
              <a:ext cx="388843" cy="10241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 rot="19789635">
              <a:off x="3619831" y="921998"/>
              <a:ext cx="396000" cy="972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4495943" y="3262458"/>
              <a:ext cx="90000" cy="395021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 rot="5400000">
              <a:off x="4895528" y="2065944"/>
              <a:ext cx="90000" cy="396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3014341" y="2075019"/>
              <a:ext cx="100800" cy="395021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3951658" y="2214585"/>
              <a:ext cx="396000" cy="972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 rot="7181831">
              <a:off x="5268892" y="796042"/>
              <a:ext cx="90000" cy="396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 rot="19727552">
              <a:off x="5801908" y="1328617"/>
              <a:ext cx="100800" cy="395021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 rot="17934945">
              <a:off x="3731789" y="3346475"/>
              <a:ext cx="100800" cy="39502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 rot="19727552">
              <a:off x="4297258" y="3329252"/>
              <a:ext cx="100800" cy="395021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 rot="18098353">
              <a:off x="4141326" y="3492993"/>
              <a:ext cx="100800" cy="39502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 rot="1762003">
              <a:off x="4713623" y="3325216"/>
              <a:ext cx="90000" cy="39502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/>
            <p:cNvSpPr/>
            <p:nvPr/>
          </p:nvSpPr>
          <p:spPr>
            <a:xfrm rot="3649586">
              <a:off x="4864331" y="3478604"/>
              <a:ext cx="90000" cy="395021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 rot="1762003">
              <a:off x="3182855" y="1332681"/>
              <a:ext cx="90000" cy="395021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5996407" y="2082561"/>
              <a:ext cx="90000" cy="39502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/>
            <p:cNvSpPr/>
            <p:nvPr/>
          </p:nvSpPr>
          <p:spPr>
            <a:xfrm rot="15198199">
              <a:off x="3669115" y="2300754"/>
              <a:ext cx="198834" cy="380755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 rot="17070215">
              <a:off x="4815554" y="2402706"/>
              <a:ext cx="198834" cy="38075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4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33" t="57656" r="15146"/>
          <a:stretch/>
        </p:blipFill>
        <p:spPr bwMode="auto">
          <a:xfrm>
            <a:off x="2734766" y="4100136"/>
            <a:ext cx="3687290" cy="2512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143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グループ化 50"/>
          <p:cNvGrpSpPr/>
          <p:nvPr/>
        </p:nvGrpSpPr>
        <p:grpSpPr>
          <a:xfrm>
            <a:off x="2718120" y="381062"/>
            <a:ext cx="3583531" cy="3719074"/>
            <a:chOff x="2718120" y="381062"/>
            <a:chExt cx="3583531" cy="3719074"/>
          </a:xfrm>
        </p:grpSpPr>
        <p:pic>
          <p:nvPicPr>
            <p:cNvPr id="2" name="Picture 2" descr="http://buzz-plus.com/wp-content/uploads/2016/04/tokyo2020-1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4304" b="63415" l="20000" r="77703">
                          <a14:foregroundMark x1="56757" y1="10043" x2="56757" y2="10043"/>
                          <a14:foregroundMark x1="54595" y1="17647" x2="54595" y2="17647"/>
                          <a14:foregroundMark x1="32973" y1="16930" x2="32973" y2="16930"/>
                          <a14:foregroundMark x1="33514" y1="36011" x2="33514" y2="36011"/>
                          <a14:foregroundMark x1="45135" y1="50789" x2="45135" y2="50789"/>
                          <a14:foregroundMark x1="71757" y1="24534" x2="71757" y2="24534"/>
                          <a14:backgroundMark x1="61892" y1="10043" x2="61892" y2="10043"/>
                          <a14:backgroundMark x1="60676" y1="10043" x2="60676" y2="10043"/>
                          <a14:backgroundMark x1="62027" y1="13486" x2="62027" y2="13486"/>
                          <a14:backgroundMark x1="61486" y1="13773" x2="61486" y2="13773"/>
                          <a14:backgroundMark x1="63378" y1="14491" x2="63378" y2="14491"/>
                          <a14:backgroundMark x1="63243" y1="16786" x2="63243" y2="16786"/>
                          <a14:backgroundMark x1="63919" y1="16643" x2="63919" y2="16643"/>
                          <a14:backgroundMark x1="61486" y1="17934" x2="61486" y2="17934"/>
                          <a14:backgroundMark x1="36216" y1="10473" x2="36216" y2="10473"/>
                          <a14:backgroundMark x1="37027" y1="10330" x2="37027" y2="10330"/>
                          <a14:backgroundMark x1="36486" y1="14204" x2="36486" y2="14204"/>
                          <a14:backgroundMark x1="23649" y1="34146" x2="23649" y2="34146"/>
                          <a14:backgroundMark x1="27297" y1="31994" x2="27297" y2="31994"/>
                          <a14:backgroundMark x1="28784" y1="29555" x2="28784" y2="29555"/>
                          <a14:backgroundMark x1="26622" y1="31133" x2="26622" y2="31133"/>
                          <a14:backgroundMark x1="31081" y1="30990" x2="31081" y2="30990"/>
                          <a14:backgroundMark x1="27568" y1="34146" x2="27568" y2="34146"/>
                          <a14:backgroundMark x1="37027" y1="56671" x2="37027" y2="56671"/>
                          <a14:backgroundMark x1="39459" y1="54232" x2="39459" y2="54232"/>
                          <a14:backgroundMark x1="38514" y1="52654" x2="38514" y2="52654"/>
                          <a14:backgroundMark x1="35676" y1="56528" x2="35676" y2="56528"/>
                          <a14:backgroundMark x1="62297" y1="56815" x2="62297" y2="56815"/>
                          <a14:backgroundMark x1="59054" y1="54232" x2="59054" y2="54232"/>
                          <a14:backgroundMark x1="55541" y1="53659" x2="55541" y2="53659"/>
                          <a14:backgroundMark x1="55811" y1="52224" x2="55811" y2="52224"/>
                          <a14:backgroundMark x1="55811" y1="52224" x2="55811" y2="52224"/>
                          <a14:backgroundMark x1="55541" y1="50933" x2="55541" y2="50933"/>
                          <a14:backgroundMark x1="60405" y1="52654" x2="60405" y2="52654"/>
                          <a14:backgroundMark x1="63378" y1="55524" x2="63378" y2="55524"/>
                          <a14:backgroundMark x1="61081" y1="56528" x2="61081" y2="56528"/>
                          <a14:backgroundMark x1="74730" y1="33572" x2="74730" y2="33572"/>
                          <a14:backgroundMark x1="73784" y1="32138" x2="73784" y2="32138"/>
                          <a14:backgroundMark x1="70946" y1="32425" x2="70946" y2="32425"/>
                          <a14:backgroundMark x1="72162" y1="31564" x2="72162" y2="31564"/>
                          <a14:backgroundMark x1="70000" y1="33859" x2="70000" y2="33859"/>
                          <a14:backgroundMark x1="98378" y1="39024" x2="98378" y2="3902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53" r="22042" b="36592"/>
            <a:stretch/>
          </p:blipFill>
          <p:spPr bwMode="auto">
            <a:xfrm>
              <a:off x="2718120" y="381062"/>
              <a:ext cx="3583531" cy="37190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正方形/長方形 3"/>
            <p:cNvSpPr/>
            <p:nvPr/>
          </p:nvSpPr>
          <p:spPr>
            <a:xfrm rot="19666704">
              <a:off x="5092173" y="1353680"/>
              <a:ext cx="388843" cy="102413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 rot="19789635">
              <a:off x="3510412" y="934945"/>
              <a:ext cx="396000" cy="9720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867659" y="3296900"/>
              <a:ext cx="90000" cy="395021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 rot="5400000">
              <a:off x="5176001" y="1014902"/>
              <a:ext cx="90000" cy="3960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2894422" y="2142918"/>
              <a:ext cx="100800" cy="395021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3554926" y="1154927"/>
              <a:ext cx="396000" cy="97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 rot="7181831">
              <a:off x="5231501" y="773254"/>
              <a:ext cx="90000" cy="396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 rot="19727552">
              <a:off x="3091798" y="2090307"/>
              <a:ext cx="100800" cy="39502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 rot="17934945">
              <a:off x="3257123" y="1930809"/>
              <a:ext cx="100800" cy="395021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 rot="19727552">
              <a:off x="3830782" y="3346573"/>
              <a:ext cx="100800" cy="395021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 rot="18098353">
              <a:off x="3674850" y="3510314"/>
              <a:ext cx="100800" cy="395021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 rot="1762003">
              <a:off x="5085339" y="3359658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 rot="3649586">
              <a:off x="5236047" y="3513046"/>
              <a:ext cx="90000" cy="39502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 rot="1762003">
              <a:off x="5809544" y="2093133"/>
              <a:ext cx="90000" cy="395021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6016227" y="2160650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4363242" y="1055319"/>
              <a:ext cx="293285" cy="293285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3626558" y="1490836"/>
              <a:ext cx="293285" cy="29328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 rot="19466025">
              <a:off x="3067500" y="1635771"/>
              <a:ext cx="293285" cy="29328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 rot="19411173">
              <a:off x="3384014" y="2789025"/>
              <a:ext cx="293285" cy="293285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 rot="19323133">
              <a:off x="4085798" y="3191625"/>
              <a:ext cx="293285" cy="293285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 rot="1717995">
              <a:off x="5364026" y="2761442"/>
              <a:ext cx="293285" cy="29328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 rot="1671117">
              <a:off x="5324146" y="1914444"/>
              <a:ext cx="293285" cy="29328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5510669" y="1348604"/>
              <a:ext cx="293285" cy="29328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 rot="1588677">
              <a:off x="4509885" y="3619083"/>
              <a:ext cx="293285" cy="29328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 rot="1039703">
              <a:off x="5021598" y="2956636"/>
              <a:ext cx="198834" cy="38075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 rot="2584830">
              <a:off x="5389823" y="3146751"/>
              <a:ext cx="198834" cy="38075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 rot="948006">
              <a:off x="5755127" y="2518727"/>
              <a:ext cx="198834" cy="380755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 rot="2732738">
              <a:off x="5398097" y="2294464"/>
              <a:ext cx="198834" cy="380755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 rot="877798">
              <a:off x="5751081" y="1690597"/>
              <a:ext cx="198834" cy="380755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 rot="17037550">
              <a:off x="5173205" y="1529863"/>
              <a:ext cx="198834" cy="38075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 rot="15198199">
              <a:off x="4786874" y="1219088"/>
              <a:ext cx="198834" cy="38075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 rot="17070215">
              <a:off x="4778030" y="801310"/>
              <a:ext cx="198834" cy="38075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 rot="15198199">
              <a:off x="4063883" y="797400"/>
              <a:ext cx="198834" cy="38075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 rot="17070215">
              <a:off x="4065589" y="1214509"/>
              <a:ext cx="198834" cy="38075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 rot="15198199">
              <a:off x="3333498" y="1202373"/>
              <a:ext cx="198834" cy="380755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 rot="9801994">
              <a:off x="3462869" y="1765368"/>
              <a:ext cx="198834" cy="380755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 rot="8087012">
              <a:off x="3424131" y="2304251"/>
              <a:ext cx="198834" cy="380755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 rot="9861115">
              <a:off x="3057230" y="2514387"/>
              <a:ext cx="198834" cy="38075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/>
            <p:cNvSpPr/>
            <p:nvPr/>
          </p:nvSpPr>
          <p:spPr>
            <a:xfrm rot="8056628">
              <a:off x="3399670" y="3136485"/>
              <a:ext cx="198834" cy="380755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 rot="9884877">
              <a:off x="3771754" y="2916687"/>
              <a:ext cx="198834" cy="38075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 rot="8039757">
              <a:off x="4137754" y="3565692"/>
              <a:ext cx="198834" cy="380755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/>
            <p:cNvSpPr/>
            <p:nvPr/>
          </p:nvSpPr>
          <p:spPr>
            <a:xfrm rot="2584830">
              <a:off x="4575958" y="3138367"/>
              <a:ext cx="198834" cy="380755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7" name="グループ化 46"/>
            <p:cNvGrpSpPr/>
            <p:nvPr/>
          </p:nvGrpSpPr>
          <p:grpSpPr>
            <a:xfrm>
              <a:off x="3086610" y="718474"/>
              <a:ext cx="2834765" cy="2612792"/>
              <a:chOff x="3086610" y="718474"/>
              <a:chExt cx="2834765" cy="2612792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48" name="正方形/長方形 47"/>
              <p:cNvSpPr/>
              <p:nvPr/>
            </p:nvSpPr>
            <p:spPr>
              <a:xfrm>
                <a:off x="4301656" y="718474"/>
                <a:ext cx="437321" cy="115598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/>
              <p:cNvSpPr/>
              <p:nvPr/>
            </p:nvSpPr>
            <p:spPr>
              <a:xfrm rot="3519171">
                <a:off x="2925748" y="3054807"/>
                <a:ext cx="437321" cy="115598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正方形/長方形 49"/>
              <p:cNvSpPr/>
              <p:nvPr/>
            </p:nvSpPr>
            <p:spPr>
              <a:xfrm rot="7094527">
                <a:off x="5644915" y="3054807"/>
                <a:ext cx="437321" cy="115598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pic>
        <p:nvPicPr>
          <p:cNvPr id="52" name="Picture 2" descr="http://buzz-plus.com/wp-content/uploads/2016/04/tokyo2020-1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53" t="63356" r="22042" b="1503"/>
          <a:stretch/>
        </p:blipFill>
        <p:spPr bwMode="auto">
          <a:xfrm>
            <a:off x="2796109" y="4100137"/>
            <a:ext cx="3583531" cy="2061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94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buzz-plus.com/wp-content/uploads/2016/04/tokyo2020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53" t="63356" r="22042" b="1503"/>
          <a:stretch/>
        </p:blipFill>
        <p:spPr bwMode="auto">
          <a:xfrm>
            <a:off x="2783434" y="4100137"/>
            <a:ext cx="3583531" cy="2061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/>
          <p:cNvSpPr/>
          <p:nvPr/>
        </p:nvSpPr>
        <p:spPr>
          <a:xfrm rot="19666704">
            <a:off x="5092173" y="1353680"/>
            <a:ext cx="388843" cy="10241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 rot="19789635">
            <a:off x="3510412" y="934945"/>
            <a:ext cx="396000" cy="9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867659" y="3296900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 rot="5400000">
            <a:off x="5176001" y="1014902"/>
            <a:ext cx="90000" cy="3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2894422" y="2142918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3554926" y="1154927"/>
            <a:ext cx="396000" cy="9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 rot="7181831">
            <a:off x="5231501" y="773254"/>
            <a:ext cx="90000" cy="3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 rot="19727552">
            <a:off x="3091798" y="2090307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 rot="17934945">
            <a:off x="3257123" y="1930809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 rot="19727552">
            <a:off x="3830782" y="3346573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 rot="18098353">
            <a:off x="3674850" y="3510314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 rot="1762003">
            <a:off x="5085339" y="3359658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 rot="3649586">
            <a:off x="5236047" y="3513046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 rot="1762003">
            <a:off x="5809544" y="2093133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6016227" y="2160650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4363242" y="1055319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3626558" y="1490836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 rot="19466025">
            <a:off x="3067500" y="1635771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 rot="19411173">
            <a:off x="3384014" y="2789025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 rot="19323133">
            <a:off x="4085798" y="3191625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 rot="1717995">
            <a:off x="5364026" y="2761442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 rot="1671117">
            <a:off x="5324146" y="1914444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5510669" y="1348604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 rot="1588677">
            <a:off x="4509885" y="3619083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 rot="1039703">
            <a:off x="5021598" y="2956636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 rot="2584830">
            <a:off x="5389823" y="3146751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 rot="948006">
            <a:off x="5755127" y="2518727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 rot="2732738">
            <a:off x="5398097" y="2294464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 rot="877798">
            <a:off x="5751081" y="1690597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 rot="17037550">
            <a:off x="5173205" y="1529863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 rot="15198199">
            <a:off x="4786874" y="1219088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 rot="17070215">
            <a:off x="4778030" y="801310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 rot="15198199">
            <a:off x="4063883" y="797400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 rot="17070215">
            <a:off x="4065589" y="1214509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 rot="15198199">
            <a:off x="3333498" y="1202373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9801994">
            <a:off x="3462869" y="1765368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 rot="8087012">
            <a:off x="3424131" y="2304251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 rot="9861115">
            <a:off x="3057230" y="2514387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 rot="8056628">
            <a:off x="3399670" y="3136485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 rot="9884877">
            <a:off x="3771754" y="2916687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 rot="8039757">
            <a:off x="4137754" y="3565692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 rot="2584830">
            <a:off x="4575958" y="3138367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3086610" y="718474"/>
            <a:ext cx="2834765" cy="2612792"/>
            <a:chOff x="3086610" y="718474"/>
            <a:chExt cx="2834765" cy="2612792"/>
          </a:xfrm>
          <a:solidFill>
            <a:schemeClr val="accent6">
              <a:lumMod val="75000"/>
            </a:schemeClr>
          </a:solidFill>
        </p:grpSpPr>
        <p:sp>
          <p:nvSpPr>
            <p:cNvPr id="7" name="正方形/長方形 6"/>
            <p:cNvSpPr/>
            <p:nvPr/>
          </p:nvSpPr>
          <p:spPr>
            <a:xfrm>
              <a:off x="4301656" y="718474"/>
              <a:ext cx="437321" cy="115598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/>
            <p:cNvSpPr/>
            <p:nvPr/>
          </p:nvSpPr>
          <p:spPr>
            <a:xfrm rot="3519171">
              <a:off x="2925748" y="3054807"/>
              <a:ext cx="437321" cy="115598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 rot="7094527">
              <a:off x="5644915" y="3054807"/>
              <a:ext cx="437321" cy="115598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6683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2000"/>
                            </p:stCondLst>
                            <p:childTnLst>
                              <p:par>
                                <p:cTn id="19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000"/>
                            </p:stCondLst>
                            <p:childTnLst>
                              <p:par>
                                <p:cTn id="1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3" grpId="0" animBg="1"/>
      <p:bldP spid="17" grpId="0" animBg="1"/>
      <p:bldP spid="18" grpId="0" animBg="1"/>
      <p:bldP spid="19" grpId="0" animBg="1"/>
      <p:bldP spid="20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5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buzz-plus.com/wp-content/uploads/2016/04/tokyo2020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53" t="63356" r="22042" b="1503"/>
          <a:stretch/>
        </p:blipFill>
        <p:spPr bwMode="auto">
          <a:xfrm>
            <a:off x="2783434" y="4100137"/>
            <a:ext cx="3583531" cy="2061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/>
          <p:cNvSpPr/>
          <p:nvPr/>
        </p:nvSpPr>
        <p:spPr>
          <a:xfrm rot="19666704">
            <a:off x="5092173" y="1353680"/>
            <a:ext cx="388843" cy="10241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 rot="19789635">
            <a:off x="3510412" y="934945"/>
            <a:ext cx="396000" cy="9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867659" y="3296900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 rot="5400000">
            <a:off x="5176001" y="1014902"/>
            <a:ext cx="90000" cy="3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2894422" y="2142918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3554926" y="1154927"/>
            <a:ext cx="396000" cy="9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 rot="7181831">
            <a:off x="5231501" y="773254"/>
            <a:ext cx="90000" cy="3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 rot="19727552">
            <a:off x="3091798" y="2090307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 rot="17934945">
            <a:off x="3257123" y="1930809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 rot="19727552">
            <a:off x="3830782" y="3346573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 rot="18098353">
            <a:off x="3674850" y="3510314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 rot="1762003">
            <a:off x="5085339" y="3359658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 rot="3649586">
            <a:off x="5236047" y="3513046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 rot="1762003">
            <a:off x="5809544" y="2093133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6016227" y="2160650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4363242" y="1055319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3626558" y="1490836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 rot="19466025">
            <a:off x="3067500" y="1635771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 rot="19411173">
            <a:off x="3384014" y="2789025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 rot="19323133">
            <a:off x="4085798" y="3191625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 rot="1717995">
            <a:off x="5364026" y="2761442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 rot="1671117">
            <a:off x="5324146" y="1914444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5510669" y="1348604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 rot="1588677">
            <a:off x="4509885" y="3619083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 rot="1039703">
            <a:off x="5021598" y="2956636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 rot="2584830">
            <a:off x="5389823" y="3146751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 rot="948006">
            <a:off x="5755127" y="2518727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 rot="2732738">
            <a:off x="5398097" y="2294464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 rot="877798">
            <a:off x="5751081" y="1690597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 rot="17037550">
            <a:off x="5173205" y="1529863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 rot="15198199">
            <a:off x="4786874" y="1219088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 rot="17070215">
            <a:off x="4778030" y="801310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 rot="15198199">
            <a:off x="4063883" y="797400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 rot="17070215">
            <a:off x="4065589" y="1214509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 rot="15198199">
            <a:off x="3333498" y="1202373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9801994">
            <a:off x="3462869" y="1765368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 rot="8087012">
            <a:off x="3424131" y="2304251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 rot="9861115">
            <a:off x="3057230" y="2514387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 rot="8056628">
            <a:off x="3399670" y="3136485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 rot="9884877">
            <a:off x="3771754" y="2916687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 rot="8039757">
            <a:off x="4137754" y="3565692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 rot="2584830">
            <a:off x="4575958" y="3138367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3086610" y="718474"/>
            <a:ext cx="2834765" cy="2612792"/>
            <a:chOff x="3086610" y="718474"/>
            <a:chExt cx="2834765" cy="2612792"/>
          </a:xfrm>
          <a:solidFill>
            <a:schemeClr val="accent6">
              <a:lumMod val="75000"/>
            </a:schemeClr>
          </a:solidFill>
        </p:grpSpPr>
        <p:sp>
          <p:nvSpPr>
            <p:cNvPr id="7" name="正方形/長方形 6"/>
            <p:cNvSpPr/>
            <p:nvPr/>
          </p:nvSpPr>
          <p:spPr>
            <a:xfrm>
              <a:off x="4301656" y="718474"/>
              <a:ext cx="437321" cy="115598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/>
            <p:cNvSpPr/>
            <p:nvPr/>
          </p:nvSpPr>
          <p:spPr>
            <a:xfrm rot="3519171">
              <a:off x="2925748" y="3054807"/>
              <a:ext cx="437321" cy="115598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 rot="7094527">
              <a:off x="5644915" y="3054807"/>
              <a:ext cx="437321" cy="115598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75622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100"/>
                            </p:stCondLst>
                            <p:childTnLst>
                              <p:par>
                                <p:cTn id="42" presetID="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2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2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2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2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2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2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2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2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2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2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2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2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2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2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2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2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2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2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2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100"/>
                            </p:stCondLst>
                            <p:childTnLst>
                              <p:par>
                                <p:cTn id="115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2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6" dur="2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2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2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1" dur="2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6" dur="2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1" dur="2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2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6100"/>
                            </p:stCondLst>
                            <p:childTnLst>
                              <p:par>
                                <p:cTn id="191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6600"/>
                            </p:stCondLst>
                            <p:childTnLst>
                              <p:par>
                                <p:cTn id="19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3" grpId="0" animBg="1"/>
      <p:bldP spid="17" grpId="0" animBg="1"/>
      <p:bldP spid="18" grpId="0" animBg="1"/>
      <p:bldP spid="19" grpId="0" animBg="1"/>
      <p:bldP spid="20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5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buzz-plus.com/wp-content/uploads/2016/04/tokyo2020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53" t="63356" r="22042" b="1503"/>
          <a:stretch/>
        </p:blipFill>
        <p:spPr bwMode="auto">
          <a:xfrm>
            <a:off x="4816013" y="4100137"/>
            <a:ext cx="3583531" cy="2061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33" t="57656" r="15146"/>
          <a:stretch/>
        </p:blipFill>
        <p:spPr bwMode="auto">
          <a:xfrm>
            <a:off x="360014" y="4100136"/>
            <a:ext cx="3687290" cy="2512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正方形/長方形 23"/>
          <p:cNvSpPr/>
          <p:nvPr/>
        </p:nvSpPr>
        <p:spPr>
          <a:xfrm>
            <a:off x="7342433" y="557034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6223612" y="567667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6192510" y="1716683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308757" y="1716683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6754284" y="1716683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7333721" y="1158934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6745599" y="1147599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6758179" y="557034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6189901" y="1158935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正方形/長方形 111"/>
          <p:cNvSpPr/>
          <p:nvPr/>
        </p:nvSpPr>
        <p:spPr>
          <a:xfrm rot="5400000">
            <a:off x="4498690" y="2205719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正方形/長方形 112"/>
          <p:cNvSpPr/>
          <p:nvPr/>
        </p:nvSpPr>
        <p:spPr>
          <a:xfrm rot="5400000">
            <a:off x="5203008" y="2604928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/>
          <p:cNvSpPr/>
          <p:nvPr/>
        </p:nvSpPr>
        <p:spPr>
          <a:xfrm rot="5400000">
            <a:off x="4498690" y="476707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/>
          <p:cNvSpPr/>
          <p:nvPr/>
        </p:nvSpPr>
        <p:spPr>
          <a:xfrm rot="16200000">
            <a:off x="5234340" y="2177978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 rot="16200000" flipH="1">
            <a:off x="5245593" y="1778126"/>
            <a:ext cx="184691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正方形/長方形 116"/>
          <p:cNvSpPr/>
          <p:nvPr/>
        </p:nvSpPr>
        <p:spPr>
          <a:xfrm rot="16200000">
            <a:off x="5224269" y="1368026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正方形/長方形 117"/>
          <p:cNvSpPr/>
          <p:nvPr/>
        </p:nvSpPr>
        <p:spPr>
          <a:xfrm rot="16200000">
            <a:off x="5235812" y="920611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/>
          <p:cNvSpPr/>
          <p:nvPr/>
        </p:nvSpPr>
        <p:spPr>
          <a:xfrm rot="16200000">
            <a:off x="5215276" y="476706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/>
          <p:cNvSpPr/>
          <p:nvPr/>
        </p:nvSpPr>
        <p:spPr>
          <a:xfrm rot="16200000">
            <a:off x="3821590" y="467851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/>
          <p:cNvSpPr/>
          <p:nvPr/>
        </p:nvSpPr>
        <p:spPr>
          <a:xfrm rot="16200000">
            <a:off x="4521041" y="920610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 rot="16200000">
            <a:off x="3820108" y="953142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 rot="5400000">
            <a:off x="4526218" y="1366891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正方形/長方形 123"/>
          <p:cNvSpPr/>
          <p:nvPr/>
        </p:nvSpPr>
        <p:spPr>
          <a:xfrm rot="5400000">
            <a:off x="3817117" y="1368027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正方形/長方形 124"/>
          <p:cNvSpPr/>
          <p:nvPr/>
        </p:nvSpPr>
        <p:spPr>
          <a:xfrm rot="5400000">
            <a:off x="3804836" y="1819591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正方形/長方形 125"/>
          <p:cNvSpPr/>
          <p:nvPr/>
        </p:nvSpPr>
        <p:spPr>
          <a:xfrm rot="5400000">
            <a:off x="3795772" y="2217416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/>
          <p:cNvSpPr/>
          <p:nvPr/>
        </p:nvSpPr>
        <p:spPr>
          <a:xfrm rot="5400000">
            <a:off x="4526218" y="1801165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正方形/長方形 127"/>
          <p:cNvSpPr/>
          <p:nvPr/>
        </p:nvSpPr>
        <p:spPr>
          <a:xfrm rot="5400000">
            <a:off x="3817116" y="2646778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/>
          <p:cNvSpPr/>
          <p:nvPr/>
        </p:nvSpPr>
        <p:spPr>
          <a:xfrm rot="5400000">
            <a:off x="4489604" y="2637404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/>
          <p:cNvSpPr/>
          <p:nvPr/>
        </p:nvSpPr>
        <p:spPr>
          <a:xfrm>
            <a:off x="2805055" y="990289"/>
            <a:ext cx="388843" cy="10241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正方形/長方形 131"/>
          <p:cNvSpPr/>
          <p:nvPr/>
        </p:nvSpPr>
        <p:spPr>
          <a:xfrm>
            <a:off x="2217561" y="569884"/>
            <a:ext cx="396000" cy="9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33" name="正方形/長方形 132"/>
          <p:cNvSpPr/>
          <p:nvPr/>
        </p:nvSpPr>
        <p:spPr>
          <a:xfrm rot="16200000">
            <a:off x="2371050" y="1081861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正方形/長方形 133"/>
          <p:cNvSpPr/>
          <p:nvPr/>
        </p:nvSpPr>
        <p:spPr>
          <a:xfrm rot="5400000">
            <a:off x="2953846" y="604646"/>
            <a:ext cx="90000" cy="3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正方形/長方形 134"/>
          <p:cNvSpPr/>
          <p:nvPr/>
        </p:nvSpPr>
        <p:spPr>
          <a:xfrm rot="5400000">
            <a:off x="1807653" y="1081860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正方形/長方形 135"/>
          <p:cNvSpPr/>
          <p:nvPr/>
        </p:nvSpPr>
        <p:spPr>
          <a:xfrm>
            <a:off x="2217561" y="995502"/>
            <a:ext cx="396000" cy="9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37" name="正方形/長方形 136"/>
          <p:cNvSpPr/>
          <p:nvPr/>
        </p:nvSpPr>
        <p:spPr>
          <a:xfrm rot="5400000">
            <a:off x="2953846" y="414666"/>
            <a:ext cx="90000" cy="3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正方形/長方形 137"/>
          <p:cNvSpPr/>
          <p:nvPr/>
        </p:nvSpPr>
        <p:spPr>
          <a:xfrm rot="16200000">
            <a:off x="1807653" y="844791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正方形/長方形 138"/>
          <p:cNvSpPr/>
          <p:nvPr/>
        </p:nvSpPr>
        <p:spPr>
          <a:xfrm rot="16200000">
            <a:off x="1807653" y="622514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正方形/長方形 139"/>
          <p:cNvSpPr/>
          <p:nvPr/>
        </p:nvSpPr>
        <p:spPr>
          <a:xfrm rot="16200000">
            <a:off x="2945988" y="1328756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正方形/長方形 140"/>
          <p:cNvSpPr/>
          <p:nvPr/>
        </p:nvSpPr>
        <p:spPr>
          <a:xfrm rot="16200000">
            <a:off x="2947957" y="1081862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/>
          <p:cNvSpPr/>
          <p:nvPr/>
        </p:nvSpPr>
        <p:spPr>
          <a:xfrm rot="5400000">
            <a:off x="2370071" y="1323357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/>
          <p:cNvSpPr/>
          <p:nvPr/>
        </p:nvSpPr>
        <p:spPr>
          <a:xfrm rot="5400000">
            <a:off x="1799246" y="1316913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正方形/長方形 143"/>
          <p:cNvSpPr/>
          <p:nvPr/>
        </p:nvSpPr>
        <p:spPr>
          <a:xfrm rot="5400000">
            <a:off x="2375832" y="634919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正方形/長方形 144"/>
          <p:cNvSpPr/>
          <p:nvPr/>
        </p:nvSpPr>
        <p:spPr>
          <a:xfrm rot="16200000">
            <a:off x="1799246" y="417583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" name="正方形/長方形 146"/>
          <p:cNvSpPr/>
          <p:nvPr/>
        </p:nvSpPr>
        <p:spPr>
          <a:xfrm>
            <a:off x="2212734" y="1716683"/>
            <a:ext cx="437321" cy="11559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正方形/長方形 147"/>
          <p:cNvSpPr/>
          <p:nvPr/>
        </p:nvSpPr>
        <p:spPr>
          <a:xfrm>
            <a:off x="1625585" y="1726172"/>
            <a:ext cx="437321" cy="11559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正方形/長方形 148"/>
          <p:cNvSpPr/>
          <p:nvPr/>
        </p:nvSpPr>
        <p:spPr>
          <a:xfrm rot="10800000">
            <a:off x="2775401" y="1744749"/>
            <a:ext cx="437321" cy="11559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6644805" y="2069495"/>
            <a:ext cx="44114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ja-JP" alt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2164832" y="2069495"/>
            <a:ext cx="6976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18</a:t>
            </a:r>
            <a:endParaRPr lang="ja-JP" alt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4213807" y="-27296"/>
            <a:ext cx="6976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18</a:t>
            </a:r>
            <a:endParaRPr lang="ja-JP" alt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971758" y="3020121"/>
            <a:ext cx="7735514" cy="86949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上記のような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3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種類の四角形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45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個が組み合わされています。</a:t>
            </a:r>
          </a:p>
          <a:p>
            <a:pPr marL="0" marR="0" lvl="0" indent="0" algn="just" defTabSz="914400" rtl="0" eaLnBrk="1" fontAlgn="base" latinLnBrk="0" hangingPunct="1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オリンピックもパラリンピックも数は同じ。並び替えただけ。</a:t>
            </a:r>
          </a:p>
          <a:p>
            <a:pPr marL="0" marR="0" lvl="0" indent="0" algn="just" defTabSz="914400" rtl="0" eaLnBrk="1" fontAlgn="base" latinLnBrk="0" hangingPunct="1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　　　　　　　　　　　　　　　</a:t>
            </a:r>
            <a:endParaRPr kumimoji="1" lang="ja-JP" altLang="ja-JP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0744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3000">
        <p:dissolve/>
      </p:transition>
    </mc:Choice>
    <mc:Fallback>
      <p:transition spd="slow" advTm="3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1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9500"/>
                            </p:stCondLst>
                            <p:childTnLst>
                              <p:par>
                                <p:cTn id="1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3500"/>
                            </p:stCondLst>
                            <p:childTnLst>
                              <p:par>
                                <p:cTn id="1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4500"/>
                            </p:stCondLst>
                            <p:childTnLst>
                              <p:par>
                                <p:cTn id="1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5000"/>
                            </p:stCondLst>
                            <p:childTnLst>
                              <p:par>
                                <p:cTn id="1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5500"/>
                            </p:stCondLst>
                            <p:childTnLst>
                              <p:par>
                                <p:cTn id="18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6500"/>
                            </p:stCondLst>
                            <p:childTnLst>
                              <p:par>
                                <p:cTn id="19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7000"/>
                            </p:stCondLst>
                            <p:childTnLst>
                              <p:par>
                                <p:cTn id="20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7500"/>
                            </p:stCondLst>
                            <p:childTnLst>
                              <p:par>
                                <p:cTn id="20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9500"/>
                            </p:stCondLst>
                            <p:childTnLst>
                              <p:par>
                                <p:cTn id="2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20000"/>
                            </p:stCondLst>
                            <p:childTnLst>
                              <p:par>
                                <p:cTn id="2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21000"/>
                            </p:stCondLst>
                            <p:childTnLst>
                              <p:par>
                                <p:cTn id="2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22000"/>
                            </p:stCondLst>
                            <p:childTnLst>
                              <p:par>
                                <p:cTn id="2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7" grpId="0" animBg="1"/>
      <p:bldP spid="148" grpId="0" animBg="1"/>
      <p:bldP spid="149" grpId="0" animBg="1"/>
      <p:bldP spid="2" grpId="0"/>
      <p:bldP spid="50" grpId="0"/>
      <p:bldP spid="51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33" t="58127" r="15146"/>
          <a:stretch/>
        </p:blipFill>
        <p:spPr bwMode="auto">
          <a:xfrm>
            <a:off x="2721432" y="3935896"/>
            <a:ext cx="3687290" cy="2484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正方形/長方形 21"/>
          <p:cNvSpPr/>
          <p:nvPr/>
        </p:nvSpPr>
        <p:spPr>
          <a:xfrm rot="1631821">
            <a:off x="3441780" y="1581002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 rot="19593427">
            <a:off x="3432366" y="2674438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3299812" y="2121270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 rot="19937596">
            <a:off x="3839291" y="2788377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4418434" y="2635868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 rot="1827158">
            <a:off x="5346068" y="2656097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5488446" y="2121271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 rot="19388795">
            <a:off x="5350622" y="1573163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 rot="1845680">
            <a:off x="4928693" y="2750413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4343450" y="2298958"/>
            <a:ext cx="437321" cy="11559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 rot="3519171">
            <a:off x="3009195" y="2948934"/>
            <a:ext cx="437321" cy="11559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 rot="7094527">
            <a:off x="5668358" y="2954221"/>
            <a:ext cx="437321" cy="11559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 rot="1039703">
            <a:off x="4681353" y="2940711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 rot="2584830">
            <a:off x="5400493" y="3028596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 rot="948006">
            <a:off x="5780711" y="2430631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 rot="2732738">
            <a:off x="3502101" y="1119842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 rot="877798">
            <a:off x="3152304" y="1746582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 rot="17037550">
            <a:off x="3705991" y="1892184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 rot="15198199">
            <a:off x="5197847" y="1884642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 rot="17070215">
            <a:off x="5207154" y="2267700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15198199">
            <a:off x="4108103" y="2370299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 rot="17070215">
            <a:off x="3688507" y="1878646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 rot="15198199">
            <a:off x="5189579" y="1878644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 rot="9801994">
            <a:off x="5752891" y="1749778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 rot="8087012">
            <a:off x="5416363" y="1135143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 rot="9861115">
            <a:off x="3149500" y="2434315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 rot="8056628">
            <a:off x="3502293" y="3006394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 rot="9884877">
            <a:off x="4244032" y="2927504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 rot="8039757">
            <a:off x="3914015" y="3146409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 rot="2584830">
            <a:off x="4977552" y="3134459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 rot="19666704">
            <a:off x="5129577" y="3518734"/>
            <a:ext cx="388843" cy="10241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 rot="19789635">
            <a:off x="3619831" y="921998"/>
            <a:ext cx="396000" cy="9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495943" y="3262458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 rot="5400000">
            <a:off x="4895528" y="2065944"/>
            <a:ext cx="90000" cy="3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3014341" y="2075019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3951658" y="2214585"/>
            <a:ext cx="396000" cy="9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 rot="7181831">
            <a:off x="5268892" y="796042"/>
            <a:ext cx="90000" cy="3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 rot="19727552">
            <a:off x="5801908" y="1328617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 rot="17934945">
            <a:off x="3731789" y="3346475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/>
          <p:cNvSpPr/>
          <p:nvPr/>
        </p:nvSpPr>
        <p:spPr>
          <a:xfrm rot="19727552">
            <a:off x="4297258" y="3329252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 rot="18098353">
            <a:off x="4141326" y="3492993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/>
          <p:cNvSpPr/>
          <p:nvPr/>
        </p:nvSpPr>
        <p:spPr>
          <a:xfrm rot="1762003">
            <a:off x="4713623" y="3325216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 rot="3649586">
            <a:off x="4864331" y="3478604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/>
          <p:cNvSpPr/>
          <p:nvPr/>
        </p:nvSpPr>
        <p:spPr>
          <a:xfrm rot="1762003">
            <a:off x="3182855" y="1332681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/>
          <p:cNvSpPr/>
          <p:nvPr/>
        </p:nvSpPr>
        <p:spPr>
          <a:xfrm>
            <a:off x="5996407" y="2082561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/>
          <p:cNvSpPr/>
          <p:nvPr/>
        </p:nvSpPr>
        <p:spPr>
          <a:xfrm rot="15198199">
            <a:off x="3669115" y="2300754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 rot="17070215">
            <a:off x="4815554" y="2402706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969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4000">
        <p:checker/>
      </p:transition>
    </mc:Choice>
    <mc:Fallback>
      <p:transition spd="slow" advTm="4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4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4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4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4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4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4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4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4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4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4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4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4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4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4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4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4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4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4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4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2000"/>
                            </p:stCondLst>
                            <p:childTnLst>
                              <p:par>
                                <p:cTn id="25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2" descr="http://buzz-plus.com/wp-content/uploads/2016/04/tokyo2020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304" b="63415" l="20000" r="77703">
                        <a14:foregroundMark x1="56757" y1="10043" x2="56757" y2="10043"/>
                        <a14:foregroundMark x1="54595" y1="17647" x2="54595" y2="17647"/>
                        <a14:foregroundMark x1="32973" y1="16930" x2="32973" y2="16930"/>
                        <a14:foregroundMark x1="33514" y1="36011" x2="33514" y2="36011"/>
                        <a14:foregroundMark x1="45135" y1="50789" x2="45135" y2="50789"/>
                        <a14:foregroundMark x1="71757" y1="24534" x2="71757" y2="24534"/>
                        <a14:backgroundMark x1="61892" y1="10043" x2="61892" y2="10043"/>
                        <a14:backgroundMark x1="60676" y1="10043" x2="60676" y2="10043"/>
                        <a14:backgroundMark x1="62027" y1="13486" x2="62027" y2="13486"/>
                        <a14:backgroundMark x1="61486" y1="13773" x2="61486" y2="13773"/>
                        <a14:backgroundMark x1="63378" y1="14491" x2="63378" y2="14491"/>
                        <a14:backgroundMark x1="63243" y1="16786" x2="63243" y2="16786"/>
                        <a14:backgroundMark x1="63919" y1="16643" x2="63919" y2="16643"/>
                        <a14:backgroundMark x1="61486" y1="17934" x2="61486" y2="17934"/>
                        <a14:backgroundMark x1="36216" y1="10473" x2="36216" y2="10473"/>
                        <a14:backgroundMark x1="37027" y1="10330" x2="37027" y2="10330"/>
                        <a14:backgroundMark x1="36486" y1="14204" x2="36486" y2="14204"/>
                        <a14:backgroundMark x1="23649" y1="34146" x2="23649" y2="34146"/>
                        <a14:backgroundMark x1="27297" y1="31994" x2="27297" y2="31994"/>
                        <a14:backgroundMark x1="28784" y1="29555" x2="28784" y2="29555"/>
                        <a14:backgroundMark x1="26622" y1="31133" x2="26622" y2="31133"/>
                        <a14:backgroundMark x1="31081" y1="30990" x2="31081" y2="30990"/>
                        <a14:backgroundMark x1="27568" y1="34146" x2="27568" y2="34146"/>
                        <a14:backgroundMark x1="37027" y1="56671" x2="37027" y2="56671"/>
                        <a14:backgroundMark x1="39459" y1="54232" x2="39459" y2="54232"/>
                        <a14:backgroundMark x1="38514" y1="52654" x2="38514" y2="52654"/>
                        <a14:backgroundMark x1="35676" y1="56528" x2="35676" y2="56528"/>
                        <a14:backgroundMark x1="62297" y1="56815" x2="62297" y2="56815"/>
                        <a14:backgroundMark x1="59054" y1="54232" x2="59054" y2="54232"/>
                        <a14:backgroundMark x1="55541" y1="53659" x2="55541" y2="53659"/>
                        <a14:backgroundMark x1="55811" y1="52224" x2="55811" y2="52224"/>
                        <a14:backgroundMark x1="55811" y1="52224" x2="55811" y2="52224"/>
                        <a14:backgroundMark x1="55541" y1="50933" x2="55541" y2="50933"/>
                        <a14:backgroundMark x1="60405" y1="52654" x2="60405" y2="52654"/>
                        <a14:backgroundMark x1="63378" y1="55524" x2="63378" y2="55524"/>
                        <a14:backgroundMark x1="61081" y1="56528" x2="61081" y2="56528"/>
                        <a14:backgroundMark x1="74730" y1="33572" x2="74730" y2="33572"/>
                        <a14:backgroundMark x1="73784" y1="32138" x2="73784" y2="32138"/>
                        <a14:backgroundMark x1="70946" y1="32425" x2="70946" y2="32425"/>
                        <a14:backgroundMark x1="72162" y1="31564" x2="72162" y2="31564"/>
                        <a14:backgroundMark x1="70000" y1="33859" x2="70000" y2="33859"/>
                        <a14:backgroundMark x1="98378" y1="39024" x2="98378" y2="390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353" r="22042" b="36592"/>
          <a:stretch/>
        </p:blipFill>
        <p:spPr bwMode="auto">
          <a:xfrm>
            <a:off x="2718120" y="381062"/>
            <a:ext cx="3583531" cy="371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58" name="Picture 2" descr="http://buzz-plus.com/wp-content/uploads/2016/04/tokyo2020-1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53" t="63356" r="22042" b="1503"/>
          <a:stretch/>
        </p:blipFill>
        <p:spPr bwMode="auto">
          <a:xfrm>
            <a:off x="2783434" y="4100137"/>
            <a:ext cx="3583531" cy="2061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グループ化 3"/>
          <p:cNvGrpSpPr/>
          <p:nvPr/>
        </p:nvGrpSpPr>
        <p:grpSpPr>
          <a:xfrm>
            <a:off x="2894422" y="926254"/>
            <a:ext cx="3211805" cy="2831971"/>
            <a:chOff x="2894422" y="926254"/>
            <a:chExt cx="3211805" cy="2831971"/>
          </a:xfrm>
        </p:grpSpPr>
        <p:sp>
          <p:nvSpPr>
            <p:cNvPr id="2" name="正方形/長方形 1"/>
            <p:cNvSpPr/>
            <p:nvPr/>
          </p:nvSpPr>
          <p:spPr>
            <a:xfrm rot="19666704">
              <a:off x="5092173" y="1353680"/>
              <a:ext cx="388843" cy="10241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 rot="19789635">
              <a:off x="3510412" y="934945"/>
              <a:ext cx="396000" cy="97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4867659" y="3296900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 rot="5400000">
              <a:off x="5176001" y="1014902"/>
              <a:ext cx="90000" cy="396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2894422" y="2142918"/>
              <a:ext cx="1008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554926" y="1154927"/>
              <a:ext cx="396000" cy="97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 rot="7181831">
              <a:off x="5231501" y="773254"/>
              <a:ext cx="90000" cy="396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/>
            <p:cNvSpPr/>
            <p:nvPr/>
          </p:nvSpPr>
          <p:spPr>
            <a:xfrm rot="19727552">
              <a:off x="3091798" y="2090307"/>
              <a:ext cx="1008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 rot="17934945">
              <a:off x="3257123" y="1930809"/>
              <a:ext cx="1008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 rot="19727552">
              <a:off x="3830782" y="3346573"/>
              <a:ext cx="1008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/>
            <p:cNvSpPr/>
            <p:nvPr/>
          </p:nvSpPr>
          <p:spPr>
            <a:xfrm rot="18098353">
              <a:off x="3674850" y="3510314"/>
              <a:ext cx="1008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 rot="1762003">
              <a:off x="5085339" y="3359658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 rot="3649586">
              <a:off x="5236047" y="3513046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 rot="1762003">
              <a:off x="5809544" y="2093133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6016227" y="2160650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/>
          <p:cNvGrpSpPr/>
          <p:nvPr/>
        </p:nvGrpSpPr>
        <p:grpSpPr>
          <a:xfrm rot="17888156">
            <a:off x="2036662" y="888601"/>
            <a:ext cx="1179388" cy="561265"/>
            <a:chOff x="1769946" y="2742704"/>
            <a:chExt cx="1179388" cy="561265"/>
          </a:xfrm>
        </p:grpSpPr>
        <p:pic>
          <p:nvPicPr>
            <p:cNvPr id="25" name="Picture 2" descr="http://buzz-plus.com/wp-content/uploads/2016/04/tokyo2020-1.jpg">
              <a:hlinkClick r:id="rId5"/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461" b="20516" l="56892" r="6513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135" t="7352" r="34886" b="79285"/>
            <a:stretch/>
          </p:blipFill>
          <p:spPr bwMode="auto">
            <a:xfrm rot="7256474">
              <a:off x="2309254" y="2599012"/>
              <a:ext cx="496388" cy="7837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2" descr="http://buzz-plus.com/wp-content/uploads/2016/04/tokyo2020-1.jpg">
              <a:hlinkClick r:id="rId5"/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317" b="15065" l="32568" r="405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079" t="7441" r="59185" b="85161"/>
            <a:stretch/>
          </p:blipFill>
          <p:spPr bwMode="auto">
            <a:xfrm rot="14417518">
              <a:off x="1746304" y="2846380"/>
              <a:ext cx="481231" cy="4339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グループ化 26"/>
          <p:cNvGrpSpPr/>
          <p:nvPr/>
        </p:nvGrpSpPr>
        <p:grpSpPr>
          <a:xfrm rot="2769708">
            <a:off x="5606680" y="553440"/>
            <a:ext cx="1179388" cy="561265"/>
            <a:chOff x="1769946" y="2742704"/>
            <a:chExt cx="1179388" cy="561265"/>
          </a:xfrm>
        </p:grpSpPr>
        <p:pic>
          <p:nvPicPr>
            <p:cNvPr id="28" name="Picture 2" descr="http://buzz-plus.com/wp-content/uploads/2016/04/tokyo2020-1.jpg">
              <a:hlinkClick r:id="rId5"/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461" b="20516" l="56892" r="6513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135" t="7352" r="34886" b="79285"/>
            <a:stretch/>
          </p:blipFill>
          <p:spPr bwMode="auto">
            <a:xfrm rot="7256474">
              <a:off x="2309254" y="2599012"/>
              <a:ext cx="496388" cy="7837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2" descr="http://buzz-plus.com/wp-content/uploads/2016/04/tokyo2020-1.jpg">
              <a:hlinkClick r:id="rId5"/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317" b="15065" l="32568" r="405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079" t="7441" r="59185" b="85161"/>
            <a:stretch/>
          </p:blipFill>
          <p:spPr bwMode="auto">
            <a:xfrm rot="14417518">
              <a:off x="1746304" y="2846380"/>
              <a:ext cx="481231" cy="4339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0" name="グループ化 29"/>
          <p:cNvGrpSpPr/>
          <p:nvPr/>
        </p:nvGrpSpPr>
        <p:grpSpPr>
          <a:xfrm rot="7466781">
            <a:off x="5777271" y="3411288"/>
            <a:ext cx="1179388" cy="561265"/>
            <a:chOff x="1769946" y="2742704"/>
            <a:chExt cx="1179388" cy="561265"/>
          </a:xfrm>
        </p:grpSpPr>
        <p:pic>
          <p:nvPicPr>
            <p:cNvPr id="31" name="Picture 2" descr="http://buzz-plus.com/wp-content/uploads/2016/04/tokyo2020-1.jpg">
              <a:hlinkClick r:id="rId5"/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461" b="20516" l="56892" r="6513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135" t="7352" r="34886" b="79285"/>
            <a:stretch/>
          </p:blipFill>
          <p:spPr bwMode="auto">
            <a:xfrm rot="7256474">
              <a:off x="2309254" y="2599012"/>
              <a:ext cx="496388" cy="7837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" descr="http://buzz-plus.com/wp-content/uploads/2016/04/tokyo2020-1.jpg">
              <a:hlinkClick r:id="rId5"/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317" b="15065" l="32568" r="405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079" t="7441" r="59185" b="85161"/>
            <a:stretch/>
          </p:blipFill>
          <p:spPr bwMode="auto">
            <a:xfrm rot="14417518">
              <a:off x="1746304" y="2846380"/>
              <a:ext cx="481231" cy="4339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3" name="グループ化 32"/>
          <p:cNvGrpSpPr/>
          <p:nvPr/>
        </p:nvGrpSpPr>
        <p:grpSpPr>
          <a:xfrm>
            <a:off x="3447141" y="639578"/>
            <a:ext cx="2125488" cy="912294"/>
            <a:chOff x="3605798" y="1870431"/>
            <a:chExt cx="2125488" cy="912294"/>
          </a:xfrm>
        </p:grpSpPr>
        <p:sp>
          <p:nvSpPr>
            <p:cNvPr id="34" name="正方形/長方形 33"/>
            <p:cNvSpPr/>
            <p:nvPr/>
          </p:nvSpPr>
          <p:spPr>
            <a:xfrm>
              <a:off x="4620091" y="2283124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 rot="19771700">
              <a:off x="4401565" y="2350725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 rot="17986102">
              <a:off x="4231292" y="2519088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 rot="1762419">
              <a:off x="4852615" y="2342875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 rot="3643106">
              <a:off x="5020274" y="2520300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 rot="3643106">
              <a:off x="5470286" y="2354515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 rot="17986102">
              <a:off x="3776798" y="2359626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 rot="985249">
              <a:off x="4799964" y="1870431"/>
              <a:ext cx="225346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 rot="20693828">
              <a:off x="4329702" y="1871423"/>
              <a:ext cx="225346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/>
            <p:cNvSpPr/>
            <p:nvPr/>
          </p:nvSpPr>
          <p:spPr>
            <a:xfrm rot="18979794">
              <a:off x="3902334" y="2111201"/>
              <a:ext cx="225346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 rot="2772262">
              <a:off x="5180137" y="2115014"/>
              <a:ext cx="225346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3447141" y="1884281"/>
            <a:ext cx="2125488" cy="912294"/>
            <a:chOff x="3605798" y="1870431"/>
            <a:chExt cx="2125488" cy="912294"/>
          </a:xfrm>
        </p:grpSpPr>
        <p:sp>
          <p:nvSpPr>
            <p:cNvPr id="46" name="正方形/長方形 45"/>
            <p:cNvSpPr/>
            <p:nvPr/>
          </p:nvSpPr>
          <p:spPr>
            <a:xfrm>
              <a:off x="4620091" y="2283124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 rot="19771700">
              <a:off x="4401565" y="2350725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 rot="17986102">
              <a:off x="4231292" y="2519088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 rot="1762419">
              <a:off x="4852615" y="2342875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/>
            <p:cNvSpPr/>
            <p:nvPr/>
          </p:nvSpPr>
          <p:spPr>
            <a:xfrm rot="3643106">
              <a:off x="5020274" y="2520300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 rot="3643106">
              <a:off x="5470286" y="2354515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 rot="17986102">
              <a:off x="3776798" y="2359626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 rot="985249">
              <a:off x="4799964" y="1870431"/>
              <a:ext cx="225346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 rot="20693828">
              <a:off x="4329702" y="1871423"/>
              <a:ext cx="225346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/>
            <p:cNvSpPr/>
            <p:nvPr/>
          </p:nvSpPr>
          <p:spPr>
            <a:xfrm rot="18979794">
              <a:off x="3902334" y="2111201"/>
              <a:ext cx="225346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正方形/長方形 64"/>
            <p:cNvSpPr/>
            <p:nvPr/>
          </p:nvSpPr>
          <p:spPr>
            <a:xfrm rot="2772262">
              <a:off x="5180137" y="2115014"/>
              <a:ext cx="225346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6" name="グループ化 65"/>
          <p:cNvGrpSpPr/>
          <p:nvPr/>
        </p:nvGrpSpPr>
        <p:grpSpPr>
          <a:xfrm>
            <a:off x="3447141" y="3118840"/>
            <a:ext cx="2125488" cy="912294"/>
            <a:chOff x="3605798" y="1870431"/>
            <a:chExt cx="2125488" cy="912294"/>
          </a:xfrm>
        </p:grpSpPr>
        <p:sp>
          <p:nvSpPr>
            <p:cNvPr id="67" name="正方形/長方形 66"/>
            <p:cNvSpPr/>
            <p:nvPr/>
          </p:nvSpPr>
          <p:spPr>
            <a:xfrm>
              <a:off x="4620091" y="2283124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/>
            <p:cNvSpPr/>
            <p:nvPr/>
          </p:nvSpPr>
          <p:spPr>
            <a:xfrm rot="19771700">
              <a:off x="4401565" y="2350725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/>
            <p:cNvSpPr/>
            <p:nvPr/>
          </p:nvSpPr>
          <p:spPr>
            <a:xfrm rot="17986102">
              <a:off x="4231292" y="2519088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 rot="1762419">
              <a:off x="4852615" y="2342875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 rot="3643106">
              <a:off x="5020274" y="2520300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 rot="3643106">
              <a:off x="5470286" y="2354515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/>
            <p:cNvSpPr/>
            <p:nvPr/>
          </p:nvSpPr>
          <p:spPr>
            <a:xfrm rot="17986102">
              <a:off x="3776798" y="2359626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正方形/長方形 73"/>
            <p:cNvSpPr/>
            <p:nvPr/>
          </p:nvSpPr>
          <p:spPr>
            <a:xfrm rot="985249">
              <a:off x="4799964" y="1870431"/>
              <a:ext cx="225346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 rot="20693828">
              <a:off x="4329702" y="1871423"/>
              <a:ext cx="225346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 rot="18979794">
              <a:off x="3902334" y="2111201"/>
              <a:ext cx="225346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/>
            <p:cNvSpPr/>
            <p:nvPr/>
          </p:nvSpPr>
          <p:spPr>
            <a:xfrm rot="2772262">
              <a:off x="5180137" y="2115014"/>
              <a:ext cx="225346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8" name="グループ化 77"/>
          <p:cNvGrpSpPr/>
          <p:nvPr/>
        </p:nvGrpSpPr>
        <p:grpSpPr>
          <a:xfrm>
            <a:off x="3440465" y="3128228"/>
            <a:ext cx="2125488" cy="912294"/>
            <a:chOff x="3605798" y="1870431"/>
            <a:chExt cx="2125488" cy="912294"/>
          </a:xfrm>
        </p:grpSpPr>
        <p:sp>
          <p:nvSpPr>
            <p:cNvPr id="79" name="正方形/長方形 78"/>
            <p:cNvSpPr/>
            <p:nvPr/>
          </p:nvSpPr>
          <p:spPr>
            <a:xfrm>
              <a:off x="4620091" y="2283124"/>
              <a:ext cx="90000" cy="432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/>
            <p:cNvSpPr/>
            <p:nvPr/>
          </p:nvSpPr>
          <p:spPr>
            <a:xfrm rot="19771700">
              <a:off x="4401565" y="2350725"/>
              <a:ext cx="90000" cy="43200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/>
            <p:cNvSpPr/>
            <p:nvPr/>
          </p:nvSpPr>
          <p:spPr>
            <a:xfrm rot="17986102">
              <a:off x="4231292" y="2519088"/>
              <a:ext cx="90000" cy="4320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00B0F0"/>
                </a:solidFill>
              </a:endParaRPr>
            </a:p>
          </p:txBody>
        </p:sp>
        <p:sp>
          <p:nvSpPr>
            <p:cNvPr id="82" name="正方形/長方形 81"/>
            <p:cNvSpPr/>
            <p:nvPr/>
          </p:nvSpPr>
          <p:spPr>
            <a:xfrm rot="1762419">
              <a:off x="4852615" y="2342875"/>
              <a:ext cx="90000" cy="4320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正方形/長方形 82"/>
            <p:cNvSpPr/>
            <p:nvPr/>
          </p:nvSpPr>
          <p:spPr>
            <a:xfrm rot="3643106">
              <a:off x="5020274" y="2520300"/>
              <a:ext cx="90000" cy="432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/>
            <p:cNvSpPr/>
            <p:nvPr/>
          </p:nvSpPr>
          <p:spPr>
            <a:xfrm rot="3643106">
              <a:off x="5470286" y="2354515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正方形/長方形 84"/>
            <p:cNvSpPr/>
            <p:nvPr/>
          </p:nvSpPr>
          <p:spPr>
            <a:xfrm rot="17986102">
              <a:off x="3776798" y="2359626"/>
              <a:ext cx="90000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/>
            <p:cNvSpPr/>
            <p:nvPr/>
          </p:nvSpPr>
          <p:spPr>
            <a:xfrm rot="985249">
              <a:off x="4799964" y="1870431"/>
              <a:ext cx="225346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 rot="20693828">
              <a:off x="4329702" y="1871423"/>
              <a:ext cx="225346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正方形/長方形 87"/>
            <p:cNvSpPr/>
            <p:nvPr/>
          </p:nvSpPr>
          <p:spPr>
            <a:xfrm rot="18979794">
              <a:off x="3902334" y="2111201"/>
              <a:ext cx="225346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正方形/長方形 88"/>
            <p:cNvSpPr/>
            <p:nvPr/>
          </p:nvSpPr>
          <p:spPr>
            <a:xfrm rot="2772262">
              <a:off x="5180137" y="2115014"/>
              <a:ext cx="225346" cy="4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0" name="正方形/長方形 89"/>
          <p:cNvSpPr/>
          <p:nvPr/>
        </p:nvSpPr>
        <p:spPr>
          <a:xfrm>
            <a:off x="2571477" y="815151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正方形/長方形 90"/>
          <p:cNvSpPr/>
          <p:nvPr/>
        </p:nvSpPr>
        <p:spPr>
          <a:xfrm>
            <a:off x="2025879" y="1221881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正方形/長方形 91"/>
          <p:cNvSpPr/>
          <p:nvPr/>
        </p:nvSpPr>
        <p:spPr>
          <a:xfrm>
            <a:off x="1630038" y="2121272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正方形/長方形 92"/>
          <p:cNvSpPr/>
          <p:nvPr/>
        </p:nvSpPr>
        <p:spPr>
          <a:xfrm>
            <a:off x="2018442" y="3003615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/>
          <p:cNvSpPr/>
          <p:nvPr/>
        </p:nvSpPr>
        <p:spPr>
          <a:xfrm>
            <a:off x="2276760" y="3817832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正方形/長方形 94"/>
          <p:cNvSpPr/>
          <p:nvPr/>
        </p:nvSpPr>
        <p:spPr>
          <a:xfrm>
            <a:off x="6544670" y="2908085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/>
          <p:cNvSpPr/>
          <p:nvPr/>
        </p:nvSpPr>
        <p:spPr>
          <a:xfrm>
            <a:off x="6856071" y="1911728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/>
          <p:cNvSpPr/>
          <p:nvPr/>
        </p:nvSpPr>
        <p:spPr>
          <a:xfrm>
            <a:off x="6747854" y="889353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/>
          <p:cNvSpPr/>
          <p:nvPr/>
        </p:nvSpPr>
        <p:spPr>
          <a:xfrm>
            <a:off x="6073680" y="3619083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42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3000">
        <p:dissolve/>
      </p:transition>
    </mc:Choice>
    <mc:Fallback xmlns="">
      <p:transition spd="slow" advTm="3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0"/>
                            </p:stCondLst>
                            <p:childTnLst>
                              <p:par>
                                <p:cTn id="98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1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33" r="15146"/>
          <a:stretch/>
        </p:blipFill>
        <p:spPr bwMode="auto">
          <a:xfrm>
            <a:off x="2721432" y="486465"/>
            <a:ext cx="3687290" cy="593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>
            <a:off x="198438" y="260350"/>
            <a:ext cx="2286000" cy="2889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3600" kern="10" smtClean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 P丸ゴシック体M"/>
                <a:ea typeface="AR P丸ゴシック体M"/>
              </a:rPr>
              <a:t>昭和の名人</a:t>
            </a:r>
          </a:p>
        </p:txBody>
      </p:sp>
      <p:sp>
        <p:nvSpPr>
          <p:cNvPr id="5128" name="WordArt 8"/>
          <p:cNvSpPr>
            <a:spLocks noChangeArrowheads="1" noChangeShapeType="1" noTextEdit="1"/>
          </p:cNvSpPr>
          <p:nvPr/>
        </p:nvSpPr>
        <p:spPr bwMode="auto">
          <a:xfrm>
            <a:off x="6691313" y="260350"/>
            <a:ext cx="2286000" cy="2889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3600" kern="10" smtClean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 P丸ゴシック体M"/>
                <a:ea typeface="AR P丸ゴシック体M"/>
              </a:rPr>
              <a:t>大御所シリーズ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3610495" y="2920883"/>
            <a:ext cx="1872733" cy="796045"/>
            <a:chOff x="3589122" y="1870431"/>
            <a:chExt cx="2160636" cy="912294"/>
          </a:xfrm>
          <a:solidFill>
            <a:schemeClr val="accent1"/>
          </a:solidFill>
        </p:grpSpPr>
        <p:sp>
          <p:nvSpPr>
            <p:cNvPr id="8" name="正方形/長方形 7"/>
            <p:cNvSpPr/>
            <p:nvPr/>
          </p:nvSpPr>
          <p:spPr>
            <a:xfrm>
              <a:off x="4620091" y="2283124"/>
              <a:ext cx="90000" cy="432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 rot="19771700">
              <a:off x="4401565" y="2350725"/>
              <a:ext cx="90000" cy="432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 rot="17986102">
              <a:off x="4231292" y="2519088"/>
              <a:ext cx="90000" cy="4320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 rot="1762419">
              <a:off x="4852615" y="2342875"/>
              <a:ext cx="90000" cy="43200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 rot="3643106">
              <a:off x="5020274" y="2520300"/>
              <a:ext cx="90000" cy="4320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 rot="3643106">
              <a:off x="5451243" y="2387235"/>
              <a:ext cx="165029" cy="432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 rot="17986102">
              <a:off x="3743236" y="2382396"/>
              <a:ext cx="123772" cy="432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 rot="985249">
              <a:off x="4799964" y="1870431"/>
              <a:ext cx="225346" cy="4320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 rot="20693828">
              <a:off x="4329702" y="1871423"/>
              <a:ext cx="225346" cy="43200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 rot="18979794">
              <a:off x="3902334" y="2111201"/>
              <a:ext cx="225346" cy="4320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00B050"/>
                </a:solidFill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 rot="2772262">
              <a:off x="5180137" y="2115014"/>
              <a:ext cx="225346" cy="432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22615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2000">
        <p:checker/>
      </p:transition>
    </mc:Choice>
    <mc:Fallback xmlns="">
      <p:transition spd="slow" advTm="2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buzz-plus.com/wp-content/uploads/2016/04/tokyo2020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53" t="63356" r="22042" b="1503"/>
          <a:stretch/>
        </p:blipFill>
        <p:spPr bwMode="auto">
          <a:xfrm>
            <a:off x="2783434" y="4100137"/>
            <a:ext cx="3583531" cy="2061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http://buzz-plus.com/wp-content/uploads/2016/04/tokyo2020-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304" b="63415" l="20000" r="77703">
                        <a14:foregroundMark x1="56757" y1="10043" x2="56757" y2="10043"/>
                        <a14:foregroundMark x1="54595" y1="17647" x2="54595" y2="17647"/>
                        <a14:foregroundMark x1="32973" y1="16930" x2="32973" y2="16930"/>
                        <a14:foregroundMark x1="33514" y1="36011" x2="33514" y2="36011"/>
                        <a14:foregroundMark x1="45135" y1="50789" x2="45135" y2="50789"/>
                        <a14:foregroundMark x1="71757" y1="24534" x2="71757" y2="24534"/>
                        <a14:backgroundMark x1="61892" y1="10043" x2="61892" y2="10043"/>
                        <a14:backgroundMark x1="60676" y1="10043" x2="60676" y2="10043"/>
                        <a14:backgroundMark x1="62027" y1="13486" x2="62027" y2="13486"/>
                        <a14:backgroundMark x1="61486" y1="13773" x2="61486" y2="13773"/>
                        <a14:backgroundMark x1="63378" y1="14491" x2="63378" y2="14491"/>
                        <a14:backgroundMark x1="63243" y1="16786" x2="63243" y2="16786"/>
                        <a14:backgroundMark x1="63919" y1="16643" x2="63919" y2="16643"/>
                        <a14:backgroundMark x1="61486" y1="17934" x2="61486" y2="17934"/>
                        <a14:backgroundMark x1="36216" y1="10473" x2="36216" y2="10473"/>
                        <a14:backgroundMark x1="37027" y1="10330" x2="37027" y2="10330"/>
                        <a14:backgroundMark x1="36486" y1="14204" x2="36486" y2="14204"/>
                        <a14:backgroundMark x1="23649" y1="34146" x2="23649" y2="34146"/>
                        <a14:backgroundMark x1="27297" y1="31994" x2="27297" y2="31994"/>
                        <a14:backgroundMark x1="28784" y1="29555" x2="28784" y2="29555"/>
                        <a14:backgroundMark x1="26622" y1="31133" x2="26622" y2="31133"/>
                        <a14:backgroundMark x1="31081" y1="30990" x2="31081" y2="30990"/>
                        <a14:backgroundMark x1="27568" y1="34146" x2="27568" y2="34146"/>
                        <a14:backgroundMark x1="37027" y1="56671" x2="37027" y2="56671"/>
                        <a14:backgroundMark x1="39459" y1="54232" x2="39459" y2="54232"/>
                        <a14:backgroundMark x1="38514" y1="52654" x2="38514" y2="52654"/>
                        <a14:backgroundMark x1="35676" y1="56528" x2="35676" y2="56528"/>
                        <a14:backgroundMark x1="62297" y1="56815" x2="62297" y2="56815"/>
                        <a14:backgroundMark x1="59054" y1="54232" x2="59054" y2="54232"/>
                        <a14:backgroundMark x1="55541" y1="53659" x2="55541" y2="53659"/>
                        <a14:backgroundMark x1="55811" y1="52224" x2="55811" y2="52224"/>
                        <a14:backgroundMark x1="55811" y1="52224" x2="55811" y2="52224"/>
                        <a14:backgroundMark x1="55541" y1="50933" x2="55541" y2="50933"/>
                        <a14:backgroundMark x1="60405" y1="52654" x2="60405" y2="52654"/>
                        <a14:backgroundMark x1="63378" y1="55524" x2="63378" y2="55524"/>
                        <a14:backgroundMark x1="61081" y1="56528" x2="61081" y2="56528"/>
                        <a14:backgroundMark x1="74730" y1="33572" x2="74730" y2="33572"/>
                        <a14:backgroundMark x1="73784" y1="32138" x2="73784" y2="32138"/>
                        <a14:backgroundMark x1="70946" y1="32425" x2="70946" y2="32425"/>
                        <a14:backgroundMark x1="72162" y1="31564" x2="72162" y2="31564"/>
                        <a14:backgroundMark x1="70000" y1="33859" x2="70000" y2="33859"/>
                        <a14:backgroundMark x1="98378" y1="39024" x2="98378" y2="390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353" r="22042" b="36592"/>
          <a:stretch/>
        </p:blipFill>
        <p:spPr bwMode="auto">
          <a:xfrm>
            <a:off x="2718120" y="381062"/>
            <a:ext cx="3583531" cy="371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5"/>
          <p:cNvGrpSpPr/>
          <p:nvPr/>
        </p:nvGrpSpPr>
        <p:grpSpPr>
          <a:xfrm>
            <a:off x="2894422" y="926254"/>
            <a:ext cx="3211805" cy="2831971"/>
            <a:chOff x="2894422" y="926254"/>
            <a:chExt cx="3211805" cy="2831971"/>
          </a:xfrm>
        </p:grpSpPr>
        <p:sp>
          <p:nvSpPr>
            <p:cNvPr id="2" name="正方形/長方形 1"/>
            <p:cNvSpPr/>
            <p:nvPr/>
          </p:nvSpPr>
          <p:spPr>
            <a:xfrm rot="19666704">
              <a:off x="5092173" y="1353680"/>
              <a:ext cx="388843" cy="10241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 rot="19789635">
              <a:off x="3510412" y="934945"/>
              <a:ext cx="396000" cy="97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4867659" y="3296900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 rot="5400000">
              <a:off x="5176001" y="1014902"/>
              <a:ext cx="90000" cy="396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2894422" y="2142918"/>
              <a:ext cx="1008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554926" y="1154927"/>
              <a:ext cx="396000" cy="97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 rot="7181831">
              <a:off x="5231501" y="773254"/>
              <a:ext cx="90000" cy="396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/>
            <p:cNvSpPr/>
            <p:nvPr/>
          </p:nvSpPr>
          <p:spPr>
            <a:xfrm rot="19727552">
              <a:off x="3091798" y="2090307"/>
              <a:ext cx="1008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 rot="17934945">
              <a:off x="3257123" y="1930809"/>
              <a:ext cx="1008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 rot="19727552">
              <a:off x="3830782" y="3346573"/>
              <a:ext cx="1008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/>
            <p:cNvSpPr/>
            <p:nvPr/>
          </p:nvSpPr>
          <p:spPr>
            <a:xfrm rot="18098353">
              <a:off x="3674850" y="3510314"/>
              <a:ext cx="1008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 rot="1762003">
              <a:off x="5085339" y="3359658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 rot="3649586">
              <a:off x="5236047" y="3513046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 rot="1762003">
              <a:off x="5809544" y="2093133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6016227" y="2160650"/>
              <a:ext cx="90000" cy="3950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" name="正方形/長方形 23"/>
          <p:cNvSpPr/>
          <p:nvPr/>
        </p:nvSpPr>
        <p:spPr>
          <a:xfrm>
            <a:off x="4363242" y="1055319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3626558" y="1490836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 rot="19466025">
            <a:off x="3067500" y="1635771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 rot="19411173">
            <a:off x="3384014" y="2789025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 rot="19323133">
            <a:off x="4085798" y="3191625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 rot="1717995">
            <a:off x="5364026" y="2761442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 rot="1671117">
            <a:off x="5324146" y="1914444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5510669" y="1348604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 rot="1588677">
            <a:off x="4509885" y="3619083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/>
          <p:cNvGrpSpPr/>
          <p:nvPr/>
        </p:nvGrpSpPr>
        <p:grpSpPr>
          <a:xfrm>
            <a:off x="3057230" y="888361"/>
            <a:ext cx="2896731" cy="2967126"/>
            <a:chOff x="3057230" y="888361"/>
            <a:chExt cx="2896731" cy="2967126"/>
          </a:xfrm>
          <a:solidFill>
            <a:schemeClr val="accent6">
              <a:lumMod val="75000"/>
            </a:schemeClr>
          </a:solidFill>
        </p:grpSpPr>
        <p:sp>
          <p:nvSpPr>
            <p:cNvPr id="5" name="正方形/長方形 4"/>
            <p:cNvSpPr/>
            <p:nvPr/>
          </p:nvSpPr>
          <p:spPr>
            <a:xfrm rot="1039703">
              <a:off x="5021598" y="2956636"/>
              <a:ext cx="198834" cy="380755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 rot="2584830">
              <a:off x="5389823" y="3146751"/>
              <a:ext cx="198834" cy="380755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 rot="948006">
              <a:off x="5755127" y="2518727"/>
              <a:ext cx="198834" cy="380755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 rot="2732738">
              <a:off x="5398097" y="2294464"/>
              <a:ext cx="198834" cy="380755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 rot="877798">
              <a:off x="5751081" y="1690597"/>
              <a:ext cx="198834" cy="380755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 rot="17037550">
              <a:off x="5173205" y="1529863"/>
              <a:ext cx="198834" cy="380755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 rot="15198199">
              <a:off x="4786874" y="1219088"/>
              <a:ext cx="198834" cy="380755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 rot="17070215">
              <a:off x="4778030" y="801310"/>
              <a:ext cx="198834" cy="380755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 rot="15198199">
              <a:off x="4063883" y="797400"/>
              <a:ext cx="198834" cy="380755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 rot="17070215">
              <a:off x="4065589" y="1214509"/>
              <a:ext cx="198834" cy="380755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/>
            <p:cNvSpPr/>
            <p:nvPr/>
          </p:nvSpPr>
          <p:spPr>
            <a:xfrm rot="15198199">
              <a:off x="3333498" y="1202373"/>
              <a:ext cx="198834" cy="380755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 rot="9801994">
              <a:off x="3462869" y="1765368"/>
              <a:ext cx="198834" cy="380755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 rot="8087012">
              <a:off x="3424131" y="2304251"/>
              <a:ext cx="198834" cy="380755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/>
            <p:cNvSpPr/>
            <p:nvPr/>
          </p:nvSpPr>
          <p:spPr>
            <a:xfrm rot="9861115">
              <a:off x="3057230" y="2514387"/>
              <a:ext cx="198834" cy="380755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 rot="8056628">
              <a:off x="3399670" y="3136485"/>
              <a:ext cx="198834" cy="380755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 rot="9884877">
              <a:off x="3771754" y="2916687"/>
              <a:ext cx="198834" cy="380755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 rot="8039757">
              <a:off x="4137754" y="3565692"/>
              <a:ext cx="198834" cy="380755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/>
            <p:cNvSpPr/>
            <p:nvPr/>
          </p:nvSpPr>
          <p:spPr>
            <a:xfrm rot="2584830">
              <a:off x="4575958" y="3138367"/>
              <a:ext cx="198834" cy="380755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3086610" y="718474"/>
            <a:ext cx="2834765" cy="2612792"/>
            <a:chOff x="3086610" y="718474"/>
            <a:chExt cx="2834765" cy="2612792"/>
          </a:xfrm>
          <a:solidFill>
            <a:schemeClr val="accent6">
              <a:lumMod val="75000"/>
            </a:schemeClr>
          </a:solidFill>
        </p:grpSpPr>
        <p:sp>
          <p:nvSpPr>
            <p:cNvPr id="7" name="正方形/長方形 6"/>
            <p:cNvSpPr/>
            <p:nvPr/>
          </p:nvSpPr>
          <p:spPr>
            <a:xfrm>
              <a:off x="4301656" y="718474"/>
              <a:ext cx="437321" cy="115598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/>
            <p:cNvSpPr/>
            <p:nvPr/>
          </p:nvSpPr>
          <p:spPr>
            <a:xfrm rot="3519171">
              <a:off x="2925748" y="3054807"/>
              <a:ext cx="437321" cy="115598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 rot="7094527">
              <a:off x="5644915" y="3054807"/>
              <a:ext cx="437321" cy="115598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171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buzz-plus.com/wp-content/uploads/2016/04/tokyo2020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53" t="63356" r="22042" b="1503"/>
          <a:stretch/>
        </p:blipFill>
        <p:spPr bwMode="auto">
          <a:xfrm>
            <a:off x="2783434" y="4100137"/>
            <a:ext cx="3583531" cy="2061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33" t="57656" r="15146"/>
          <a:stretch/>
        </p:blipFill>
        <p:spPr bwMode="auto">
          <a:xfrm>
            <a:off x="2666240" y="4100136"/>
            <a:ext cx="3687290" cy="2512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" name="正方形/長方形 110"/>
          <p:cNvSpPr/>
          <p:nvPr/>
        </p:nvSpPr>
        <p:spPr>
          <a:xfrm rot="1631821">
            <a:off x="3441780" y="1581002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正方形/長方形 111"/>
          <p:cNvSpPr/>
          <p:nvPr/>
        </p:nvSpPr>
        <p:spPr>
          <a:xfrm rot="19593427">
            <a:off x="3432366" y="2674438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正方形/長方形 112"/>
          <p:cNvSpPr/>
          <p:nvPr/>
        </p:nvSpPr>
        <p:spPr>
          <a:xfrm>
            <a:off x="3299812" y="2121270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/>
          <p:cNvSpPr/>
          <p:nvPr/>
        </p:nvSpPr>
        <p:spPr>
          <a:xfrm rot="19937596">
            <a:off x="3839291" y="2788377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/>
          <p:cNvSpPr/>
          <p:nvPr/>
        </p:nvSpPr>
        <p:spPr>
          <a:xfrm>
            <a:off x="4418434" y="2635868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 rot="1827158">
            <a:off x="5346068" y="2656097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正方形/長方形 116"/>
          <p:cNvSpPr/>
          <p:nvPr/>
        </p:nvSpPr>
        <p:spPr>
          <a:xfrm>
            <a:off x="5488446" y="2121271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正方形/長方形 117"/>
          <p:cNvSpPr/>
          <p:nvPr/>
        </p:nvSpPr>
        <p:spPr>
          <a:xfrm rot="19388795">
            <a:off x="5350622" y="1573163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/>
          <p:cNvSpPr/>
          <p:nvPr/>
        </p:nvSpPr>
        <p:spPr>
          <a:xfrm rot="1845680">
            <a:off x="4928693" y="2750413"/>
            <a:ext cx="293285" cy="293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/>
          <p:cNvSpPr/>
          <p:nvPr/>
        </p:nvSpPr>
        <p:spPr>
          <a:xfrm>
            <a:off x="4343450" y="2298958"/>
            <a:ext cx="437321" cy="11559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/>
          <p:cNvSpPr/>
          <p:nvPr/>
        </p:nvSpPr>
        <p:spPr>
          <a:xfrm rot="3519171">
            <a:off x="3009195" y="2948934"/>
            <a:ext cx="437321" cy="11559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 rot="7094527">
            <a:off x="5668358" y="2954221"/>
            <a:ext cx="437321" cy="11559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 rot="1039703">
            <a:off x="4681353" y="2940711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正方形/長方形 123"/>
          <p:cNvSpPr/>
          <p:nvPr/>
        </p:nvSpPr>
        <p:spPr>
          <a:xfrm rot="2584830">
            <a:off x="5400493" y="3028596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正方形/長方形 124"/>
          <p:cNvSpPr/>
          <p:nvPr/>
        </p:nvSpPr>
        <p:spPr>
          <a:xfrm rot="948006">
            <a:off x="5780711" y="2430631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正方形/長方形 125"/>
          <p:cNvSpPr/>
          <p:nvPr/>
        </p:nvSpPr>
        <p:spPr>
          <a:xfrm rot="2732738">
            <a:off x="3502101" y="1119842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/>
          <p:cNvSpPr/>
          <p:nvPr/>
        </p:nvSpPr>
        <p:spPr>
          <a:xfrm rot="877798">
            <a:off x="3152304" y="1746582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正方形/長方形 127"/>
          <p:cNvSpPr/>
          <p:nvPr/>
        </p:nvSpPr>
        <p:spPr>
          <a:xfrm rot="17037550">
            <a:off x="3705991" y="1892184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/>
          <p:cNvSpPr/>
          <p:nvPr/>
        </p:nvSpPr>
        <p:spPr>
          <a:xfrm rot="15198199">
            <a:off x="5197847" y="1884642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正方形/長方形 129"/>
          <p:cNvSpPr/>
          <p:nvPr/>
        </p:nvSpPr>
        <p:spPr>
          <a:xfrm rot="17070215">
            <a:off x="5207154" y="2267700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/>
          <p:cNvSpPr/>
          <p:nvPr/>
        </p:nvSpPr>
        <p:spPr>
          <a:xfrm rot="15198199">
            <a:off x="4108103" y="2370299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正方形/長方形 131"/>
          <p:cNvSpPr/>
          <p:nvPr/>
        </p:nvSpPr>
        <p:spPr>
          <a:xfrm rot="17070215">
            <a:off x="3688507" y="1878646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正方形/長方形 132"/>
          <p:cNvSpPr/>
          <p:nvPr/>
        </p:nvSpPr>
        <p:spPr>
          <a:xfrm rot="15198199">
            <a:off x="5189579" y="1878644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正方形/長方形 133"/>
          <p:cNvSpPr/>
          <p:nvPr/>
        </p:nvSpPr>
        <p:spPr>
          <a:xfrm rot="9801994">
            <a:off x="5752891" y="1749778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正方形/長方形 134"/>
          <p:cNvSpPr/>
          <p:nvPr/>
        </p:nvSpPr>
        <p:spPr>
          <a:xfrm rot="8087012">
            <a:off x="5416363" y="1135143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正方形/長方形 135"/>
          <p:cNvSpPr/>
          <p:nvPr/>
        </p:nvSpPr>
        <p:spPr>
          <a:xfrm rot="9861115">
            <a:off x="3149500" y="2434315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正方形/長方形 136"/>
          <p:cNvSpPr/>
          <p:nvPr/>
        </p:nvSpPr>
        <p:spPr>
          <a:xfrm rot="8056628">
            <a:off x="3502293" y="3006394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正方形/長方形 137"/>
          <p:cNvSpPr/>
          <p:nvPr/>
        </p:nvSpPr>
        <p:spPr>
          <a:xfrm rot="9884877">
            <a:off x="4244032" y="2927504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正方形/長方形 138"/>
          <p:cNvSpPr/>
          <p:nvPr/>
        </p:nvSpPr>
        <p:spPr>
          <a:xfrm rot="8039757">
            <a:off x="3914015" y="3146409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正方形/長方形 139"/>
          <p:cNvSpPr/>
          <p:nvPr/>
        </p:nvSpPr>
        <p:spPr>
          <a:xfrm rot="2584830">
            <a:off x="4977552" y="3134459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正方形/長方形 140"/>
          <p:cNvSpPr/>
          <p:nvPr/>
        </p:nvSpPr>
        <p:spPr>
          <a:xfrm rot="19666704">
            <a:off x="5129577" y="3518734"/>
            <a:ext cx="388843" cy="10241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/>
          <p:cNvSpPr/>
          <p:nvPr/>
        </p:nvSpPr>
        <p:spPr>
          <a:xfrm rot="19789635">
            <a:off x="3619831" y="921998"/>
            <a:ext cx="396000" cy="9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4495943" y="3262458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正方形/長方形 143"/>
          <p:cNvSpPr/>
          <p:nvPr/>
        </p:nvSpPr>
        <p:spPr>
          <a:xfrm rot="5400000">
            <a:off x="4895528" y="2065944"/>
            <a:ext cx="90000" cy="3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正方形/長方形 144"/>
          <p:cNvSpPr/>
          <p:nvPr/>
        </p:nvSpPr>
        <p:spPr>
          <a:xfrm>
            <a:off x="3014341" y="2075019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正方形/長方形 145"/>
          <p:cNvSpPr/>
          <p:nvPr/>
        </p:nvSpPr>
        <p:spPr>
          <a:xfrm>
            <a:off x="3951658" y="2214585"/>
            <a:ext cx="396000" cy="9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47" name="正方形/長方形 146"/>
          <p:cNvSpPr/>
          <p:nvPr/>
        </p:nvSpPr>
        <p:spPr>
          <a:xfrm rot="7181831">
            <a:off x="5268892" y="796042"/>
            <a:ext cx="90000" cy="3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正方形/長方形 147"/>
          <p:cNvSpPr/>
          <p:nvPr/>
        </p:nvSpPr>
        <p:spPr>
          <a:xfrm rot="19727552">
            <a:off x="5801908" y="1328617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正方形/長方形 148"/>
          <p:cNvSpPr/>
          <p:nvPr/>
        </p:nvSpPr>
        <p:spPr>
          <a:xfrm rot="17934945">
            <a:off x="3731789" y="3346475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正方形/長方形 149"/>
          <p:cNvSpPr/>
          <p:nvPr/>
        </p:nvSpPr>
        <p:spPr>
          <a:xfrm rot="19727552">
            <a:off x="4297258" y="3329252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正方形/長方形 150"/>
          <p:cNvSpPr/>
          <p:nvPr/>
        </p:nvSpPr>
        <p:spPr>
          <a:xfrm rot="18098353">
            <a:off x="4141326" y="3492993"/>
            <a:ext cx="1008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2" name="正方形/長方形 151"/>
          <p:cNvSpPr/>
          <p:nvPr/>
        </p:nvSpPr>
        <p:spPr>
          <a:xfrm rot="1762003">
            <a:off x="4713623" y="3325216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" name="正方形/長方形 152"/>
          <p:cNvSpPr/>
          <p:nvPr/>
        </p:nvSpPr>
        <p:spPr>
          <a:xfrm rot="3649586">
            <a:off x="4864331" y="3478604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正方形/長方形 153"/>
          <p:cNvSpPr/>
          <p:nvPr/>
        </p:nvSpPr>
        <p:spPr>
          <a:xfrm rot="1762003">
            <a:off x="3182855" y="1332681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" name="正方形/長方形 154"/>
          <p:cNvSpPr/>
          <p:nvPr/>
        </p:nvSpPr>
        <p:spPr>
          <a:xfrm>
            <a:off x="5996407" y="2082561"/>
            <a:ext cx="90000" cy="3950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正方形/長方形 155"/>
          <p:cNvSpPr/>
          <p:nvPr/>
        </p:nvSpPr>
        <p:spPr>
          <a:xfrm rot="15198199">
            <a:off x="3669115" y="2300754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正方形/長方形 156"/>
          <p:cNvSpPr/>
          <p:nvPr/>
        </p:nvSpPr>
        <p:spPr>
          <a:xfrm rot="17070215">
            <a:off x="4815554" y="2402706"/>
            <a:ext cx="198834" cy="3807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69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500"/>
                            </p:stCondLst>
                            <p:childTnLst>
                              <p:par>
                                <p:cTn id="13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4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4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4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4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13459</TotalTime>
  <Words>38</Words>
  <Application>Microsoft Office PowerPoint</Application>
  <PresentationFormat>画面に合わせる (4:3)</PresentationFormat>
  <Paragraphs>12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公開講座</dc:title>
  <dc:creator>senior-daigaku</dc:creator>
  <cp:lastModifiedBy>FJ-USER</cp:lastModifiedBy>
  <cp:revision>575</cp:revision>
  <dcterms:created xsi:type="dcterms:W3CDTF">2014-01-28T03:10:13Z</dcterms:created>
  <dcterms:modified xsi:type="dcterms:W3CDTF">2016-05-26T08:45:41Z</dcterms:modified>
</cp:coreProperties>
</file>